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
  </p:notesMasterIdLst>
  <p:sldIdLst>
    <p:sldId id="256" r:id="rId3"/>
    <p:sldId id="257" r:id="rId4"/>
  </p:sldIdLst>
  <p:sldSz cx="10909300" cy="7777163"/>
  <p:notesSz cx="9926638" cy="6797675"/>
  <p:defaultTextStyle>
    <a:defPPr>
      <a:defRPr lang="ja-JP"/>
    </a:defPPr>
    <a:lvl1pPr algn="l" rtl="0" fontAlgn="base">
      <a:spcBef>
        <a:spcPct val="0"/>
      </a:spcBef>
      <a:spcAft>
        <a:spcPct val="0"/>
      </a:spcAft>
      <a:defRPr kumimoji="1" sz="2100" kern="1200">
        <a:solidFill>
          <a:schemeClr val="tx1"/>
        </a:solidFill>
        <a:latin typeface="Arial" pitchFamily="34" charset="0"/>
        <a:ea typeface="ＭＳ Ｐゴシック" pitchFamily="50" charset="-128"/>
        <a:cs typeface="+mn-cs"/>
      </a:defRPr>
    </a:lvl1pPr>
    <a:lvl2pPr marL="354483" indent="1236" algn="l" rtl="0" fontAlgn="base">
      <a:spcBef>
        <a:spcPct val="0"/>
      </a:spcBef>
      <a:spcAft>
        <a:spcPct val="0"/>
      </a:spcAft>
      <a:defRPr kumimoji="1" sz="2100" kern="1200">
        <a:solidFill>
          <a:schemeClr val="tx1"/>
        </a:solidFill>
        <a:latin typeface="Arial" pitchFamily="34" charset="0"/>
        <a:ea typeface="ＭＳ Ｐゴシック" pitchFamily="50" charset="-128"/>
        <a:cs typeface="+mn-cs"/>
      </a:defRPr>
    </a:lvl2pPr>
    <a:lvl3pPr marL="710201" indent="1236" algn="l" rtl="0" fontAlgn="base">
      <a:spcBef>
        <a:spcPct val="0"/>
      </a:spcBef>
      <a:spcAft>
        <a:spcPct val="0"/>
      </a:spcAft>
      <a:defRPr kumimoji="1" sz="2100" kern="1200">
        <a:solidFill>
          <a:schemeClr val="tx1"/>
        </a:solidFill>
        <a:latin typeface="Arial" pitchFamily="34" charset="0"/>
        <a:ea typeface="ＭＳ Ｐゴシック" pitchFamily="50" charset="-128"/>
        <a:cs typeface="+mn-cs"/>
      </a:defRPr>
    </a:lvl3pPr>
    <a:lvl4pPr marL="1065918" indent="1236" algn="l" rtl="0" fontAlgn="base">
      <a:spcBef>
        <a:spcPct val="0"/>
      </a:spcBef>
      <a:spcAft>
        <a:spcPct val="0"/>
      </a:spcAft>
      <a:defRPr kumimoji="1" sz="2100" kern="1200">
        <a:solidFill>
          <a:schemeClr val="tx1"/>
        </a:solidFill>
        <a:latin typeface="Arial" pitchFamily="34" charset="0"/>
        <a:ea typeface="ＭＳ Ｐゴシック" pitchFamily="50" charset="-128"/>
        <a:cs typeface="+mn-cs"/>
      </a:defRPr>
    </a:lvl4pPr>
    <a:lvl5pPr marL="1421636" indent="1236" algn="l" rtl="0" fontAlgn="base">
      <a:spcBef>
        <a:spcPct val="0"/>
      </a:spcBef>
      <a:spcAft>
        <a:spcPct val="0"/>
      </a:spcAft>
      <a:defRPr kumimoji="1" sz="2100" kern="1200">
        <a:solidFill>
          <a:schemeClr val="tx1"/>
        </a:solidFill>
        <a:latin typeface="Arial" pitchFamily="34" charset="0"/>
        <a:ea typeface="ＭＳ Ｐゴシック" pitchFamily="50" charset="-128"/>
        <a:cs typeface="+mn-cs"/>
      </a:defRPr>
    </a:lvl5pPr>
    <a:lvl6pPr marL="1778588" algn="l" defTabSz="711436" rtl="0" eaLnBrk="1" latinLnBrk="0" hangingPunct="1">
      <a:defRPr kumimoji="1" sz="2100" kern="1200">
        <a:solidFill>
          <a:schemeClr val="tx1"/>
        </a:solidFill>
        <a:latin typeface="Arial" pitchFamily="34" charset="0"/>
        <a:ea typeface="ＭＳ Ｐゴシック" pitchFamily="50" charset="-128"/>
        <a:cs typeface="+mn-cs"/>
      </a:defRPr>
    </a:lvl6pPr>
    <a:lvl7pPr marL="2134306" algn="l" defTabSz="711436" rtl="0" eaLnBrk="1" latinLnBrk="0" hangingPunct="1">
      <a:defRPr kumimoji="1" sz="2100" kern="1200">
        <a:solidFill>
          <a:schemeClr val="tx1"/>
        </a:solidFill>
        <a:latin typeface="Arial" pitchFamily="34" charset="0"/>
        <a:ea typeface="ＭＳ Ｐゴシック" pitchFamily="50" charset="-128"/>
        <a:cs typeface="+mn-cs"/>
      </a:defRPr>
    </a:lvl7pPr>
    <a:lvl8pPr marL="2490023" algn="l" defTabSz="711436" rtl="0" eaLnBrk="1" latinLnBrk="0" hangingPunct="1">
      <a:defRPr kumimoji="1" sz="2100" kern="1200">
        <a:solidFill>
          <a:schemeClr val="tx1"/>
        </a:solidFill>
        <a:latin typeface="Arial" pitchFamily="34" charset="0"/>
        <a:ea typeface="ＭＳ Ｐゴシック" pitchFamily="50" charset="-128"/>
        <a:cs typeface="+mn-cs"/>
      </a:defRPr>
    </a:lvl8pPr>
    <a:lvl9pPr marL="2845741" algn="l" defTabSz="711436" rtl="0" eaLnBrk="1" latinLnBrk="0" hangingPunct="1">
      <a:defRPr kumimoji="1" sz="21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xmlns="">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FF9933"/>
    <a:srgbClr val="FFE6C1"/>
    <a:srgbClr val="CC3300"/>
    <a:srgbClr val="FF0000"/>
    <a:srgbClr val="A08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0" autoAdjust="0"/>
    <p:restoredTop sz="95559" autoAdjust="0"/>
  </p:normalViewPr>
  <p:slideViewPr>
    <p:cSldViewPr>
      <p:cViewPr varScale="1">
        <p:scale>
          <a:sx n="93" d="100"/>
          <a:sy n="93" d="100"/>
        </p:scale>
        <p:origin x="-990" y="-108"/>
      </p:cViewPr>
      <p:guideLst>
        <p:guide orient="horz" pos="2450"/>
        <p:guide pos="343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88C9168C-0CB3-4A54-9FED-09CB30681A5E}" type="datetimeFigureOut">
              <a:rPr kumimoji="1" lang="ja-JP" altLang="en-US" smtClean="0"/>
              <a:t>2016/3/30</a:t>
            </a:fld>
            <a:endParaRPr kumimoji="1" lang="ja-JP" altLang="en-US"/>
          </a:p>
        </p:txBody>
      </p:sp>
      <p:sp>
        <p:nvSpPr>
          <p:cNvPr id="4" name="スライド イメージ プレースホルダー 3"/>
          <p:cNvSpPr>
            <a:spLocks noGrp="1" noRot="1" noChangeAspect="1"/>
          </p:cNvSpPr>
          <p:nvPr>
            <p:ph type="sldImg" idx="2"/>
          </p:nvPr>
        </p:nvSpPr>
        <p:spPr>
          <a:xfrm>
            <a:off x="3354388" y="849313"/>
            <a:ext cx="3217862" cy="229393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96DADE12-9A08-4DED-9A8E-8790EFD8F8CE}" type="slidenum">
              <a:rPr kumimoji="1" lang="ja-JP" altLang="en-US" smtClean="0"/>
              <a:t>‹#›</a:t>
            </a:fld>
            <a:endParaRPr kumimoji="1" lang="ja-JP" altLang="en-US"/>
          </a:p>
        </p:txBody>
      </p:sp>
    </p:spTree>
    <p:extLst>
      <p:ext uri="{BB962C8B-B14F-4D97-AF65-F5344CB8AC3E}">
        <p14:creationId xmlns:p14="http://schemas.microsoft.com/office/powerpoint/2010/main" val="663114048"/>
      </p:ext>
    </p:extLst>
  </p:cSld>
  <p:clrMap bg1="lt1" tx1="dk1" bg2="lt2" tx2="dk2" accent1="accent1" accent2="accent2" accent3="accent3" accent4="accent4" accent5="accent5" accent6="accent6" hlink="hlink" folHlink="folHlink"/>
  <p:notesStyle>
    <a:lvl1pPr marL="0" algn="l" defTabSz="711436" rtl="0" eaLnBrk="1" latinLnBrk="0" hangingPunct="1">
      <a:defRPr kumimoji="1" sz="900" kern="1200">
        <a:solidFill>
          <a:schemeClr val="tx1"/>
        </a:solidFill>
        <a:latin typeface="+mn-lt"/>
        <a:ea typeface="+mn-ea"/>
        <a:cs typeface="+mn-cs"/>
      </a:defRPr>
    </a:lvl1pPr>
    <a:lvl2pPr marL="355717" algn="l" defTabSz="711436" rtl="0" eaLnBrk="1" latinLnBrk="0" hangingPunct="1">
      <a:defRPr kumimoji="1" sz="900" kern="1200">
        <a:solidFill>
          <a:schemeClr val="tx1"/>
        </a:solidFill>
        <a:latin typeface="+mn-lt"/>
        <a:ea typeface="+mn-ea"/>
        <a:cs typeface="+mn-cs"/>
      </a:defRPr>
    </a:lvl2pPr>
    <a:lvl3pPr marL="711436" algn="l" defTabSz="711436" rtl="0" eaLnBrk="1" latinLnBrk="0" hangingPunct="1">
      <a:defRPr kumimoji="1" sz="900" kern="1200">
        <a:solidFill>
          <a:schemeClr val="tx1"/>
        </a:solidFill>
        <a:latin typeface="+mn-lt"/>
        <a:ea typeface="+mn-ea"/>
        <a:cs typeface="+mn-cs"/>
      </a:defRPr>
    </a:lvl3pPr>
    <a:lvl4pPr marL="1067153" algn="l" defTabSz="711436" rtl="0" eaLnBrk="1" latinLnBrk="0" hangingPunct="1">
      <a:defRPr kumimoji="1" sz="900" kern="1200">
        <a:solidFill>
          <a:schemeClr val="tx1"/>
        </a:solidFill>
        <a:latin typeface="+mn-lt"/>
        <a:ea typeface="+mn-ea"/>
        <a:cs typeface="+mn-cs"/>
      </a:defRPr>
    </a:lvl4pPr>
    <a:lvl5pPr marL="1422871" algn="l" defTabSz="711436" rtl="0" eaLnBrk="1" latinLnBrk="0" hangingPunct="1">
      <a:defRPr kumimoji="1" sz="900" kern="1200">
        <a:solidFill>
          <a:schemeClr val="tx1"/>
        </a:solidFill>
        <a:latin typeface="+mn-lt"/>
        <a:ea typeface="+mn-ea"/>
        <a:cs typeface="+mn-cs"/>
      </a:defRPr>
    </a:lvl5pPr>
    <a:lvl6pPr marL="1778588" algn="l" defTabSz="711436" rtl="0" eaLnBrk="1" latinLnBrk="0" hangingPunct="1">
      <a:defRPr kumimoji="1" sz="900" kern="1200">
        <a:solidFill>
          <a:schemeClr val="tx1"/>
        </a:solidFill>
        <a:latin typeface="+mn-lt"/>
        <a:ea typeface="+mn-ea"/>
        <a:cs typeface="+mn-cs"/>
      </a:defRPr>
    </a:lvl6pPr>
    <a:lvl7pPr marL="2134306" algn="l" defTabSz="711436" rtl="0" eaLnBrk="1" latinLnBrk="0" hangingPunct="1">
      <a:defRPr kumimoji="1" sz="900" kern="1200">
        <a:solidFill>
          <a:schemeClr val="tx1"/>
        </a:solidFill>
        <a:latin typeface="+mn-lt"/>
        <a:ea typeface="+mn-ea"/>
        <a:cs typeface="+mn-cs"/>
      </a:defRPr>
    </a:lvl7pPr>
    <a:lvl8pPr marL="2490023" algn="l" defTabSz="711436" rtl="0" eaLnBrk="1" latinLnBrk="0" hangingPunct="1">
      <a:defRPr kumimoji="1" sz="900" kern="1200">
        <a:solidFill>
          <a:schemeClr val="tx1"/>
        </a:solidFill>
        <a:latin typeface="+mn-lt"/>
        <a:ea typeface="+mn-ea"/>
        <a:cs typeface="+mn-cs"/>
      </a:defRPr>
    </a:lvl8pPr>
    <a:lvl9pPr marL="2845741" algn="l" defTabSz="711436"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54388" y="849313"/>
            <a:ext cx="3217862" cy="22939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DADE12-9A08-4DED-9A8E-8790EFD8F8CE}" type="slidenum">
              <a:rPr kumimoji="1" lang="ja-JP" altLang="en-US" smtClean="0"/>
              <a:t>1</a:t>
            </a:fld>
            <a:endParaRPr kumimoji="1" lang="ja-JP" altLang="en-US"/>
          </a:p>
        </p:txBody>
      </p:sp>
    </p:spTree>
    <p:extLst>
      <p:ext uri="{BB962C8B-B14F-4D97-AF65-F5344CB8AC3E}">
        <p14:creationId xmlns:p14="http://schemas.microsoft.com/office/powerpoint/2010/main" val="135802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54388" y="849313"/>
            <a:ext cx="3217862" cy="22939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DADE12-9A08-4DED-9A8E-8790EFD8F8CE}" type="slidenum">
              <a:rPr kumimoji="1" lang="ja-JP" altLang="en-US" smtClean="0"/>
              <a:t>2</a:t>
            </a:fld>
            <a:endParaRPr kumimoji="1" lang="ja-JP" altLang="en-US"/>
          </a:p>
        </p:txBody>
      </p:sp>
    </p:spTree>
    <p:extLst>
      <p:ext uri="{BB962C8B-B14F-4D97-AF65-F5344CB8AC3E}">
        <p14:creationId xmlns:p14="http://schemas.microsoft.com/office/powerpoint/2010/main" val="408416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637036" y="4407098"/>
            <a:ext cx="7636510" cy="1987747"/>
          </a:xfrm>
          <a:prstGeom prst="rect">
            <a:avLst/>
          </a:prstGeom>
        </p:spPr>
        <p:txBody>
          <a:bodyPr lIns="93596" tIns="46797" rIns="93596" bIns="46797"/>
          <a:lstStyle>
            <a:lvl1pPr marL="0" indent="0" algn="ctr">
              <a:buNone/>
              <a:defRPr/>
            </a:lvl1pPr>
            <a:lvl2pPr marL="467977" indent="0" algn="ctr">
              <a:buNone/>
              <a:defRPr/>
            </a:lvl2pPr>
            <a:lvl3pPr marL="935953" indent="0" algn="ctr">
              <a:buNone/>
              <a:defRPr/>
            </a:lvl3pPr>
            <a:lvl4pPr marL="1403931" indent="0" algn="ctr">
              <a:buNone/>
              <a:defRPr/>
            </a:lvl4pPr>
            <a:lvl5pPr marL="1871906" indent="0" algn="ctr">
              <a:buNone/>
              <a:defRPr/>
            </a:lvl5pPr>
            <a:lvl6pPr marL="2339883" indent="0" algn="ctr">
              <a:buNone/>
              <a:defRPr/>
            </a:lvl6pPr>
            <a:lvl7pPr marL="2807860" indent="0" algn="ctr">
              <a:buNone/>
              <a:defRPr/>
            </a:lvl7pPr>
            <a:lvl8pPr marL="3275835" indent="0" algn="ctr">
              <a:buNone/>
              <a:defRPr/>
            </a:lvl8pPr>
            <a:lvl9pPr marL="3743813" indent="0" algn="ctr">
              <a:buNone/>
              <a:defRPr/>
            </a:lvl9pPr>
          </a:lstStyle>
          <a:p>
            <a:r>
              <a:rPr lang="ja-JP" altLang="en-US" smtClean="0"/>
              <a:t>マスタ サブタイトルの書式設定</a:t>
            </a:r>
            <a:endParaRPr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546104" y="310995"/>
            <a:ext cx="9818370" cy="1297179"/>
          </a:xfrm>
          <a:prstGeom prst="rect">
            <a:avLst/>
          </a:prstGeom>
        </p:spPr>
        <p:txBody>
          <a:bodyPr lIns="93596" tIns="46797" rIns="93596" bIns="46797"/>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46104" y="1815106"/>
            <a:ext cx="9818370" cy="5131958"/>
          </a:xfrm>
          <a:prstGeom prst="rect">
            <a:avLst/>
          </a:prstGeom>
        </p:spPr>
        <p:txBody>
          <a:bodyPr vert="eaVert" lIns="93596" tIns="46797" rIns="93596" bIns="46797"/>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910839" y="310994"/>
            <a:ext cx="2453635" cy="6636070"/>
          </a:xfrm>
          <a:prstGeom prst="rect">
            <a:avLst/>
          </a:prstGeom>
        </p:spPr>
        <p:txBody>
          <a:bodyPr vert="eaVert" lIns="93596" tIns="46797" rIns="93596" bIns="46797"/>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46106" y="310994"/>
            <a:ext cx="7242244" cy="6636070"/>
          </a:xfrm>
          <a:prstGeom prst="rect">
            <a:avLst/>
          </a:prstGeom>
        </p:spPr>
        <p:txBody>
          <a:bodyPr vert="eaVert" lIns="93596" tIns="46797" rIns="93596" bIns="46797"/>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63982" y="1272347"/>
            <a:ext cx="8181337" cy="2707877"/>
          </a:xfrm>
        </p:spPr>
        <p:txBody>
          <a:bodyPr anchor="b"/>
          <a:lstStyle>
            <a:lvl1pPr algn="ctr">
              <a:defRPr sz="61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63982" y="4084282"/>
            <a:ext cx="8181337" cy="1877776"/>
          </a:xfrm>
        </p:spPr>
        <p:txBody>
          <a:bodyPr/>
          <a:lstStyle>
            <a:lvl1pPr marL="0" indent="0" algn="ctr">
              <a:buNone/>
              <a:defRPr sz="2500"/>
            </a:lvl1pPr>
            <a:lvl2pPr marL="468081" indent="0" algn="ctr">
              <a:buNone/>
              <a:defRPr sz="2000"/>
            </a:lvl2pPr>
            <a:lvl3pPr marL="936163" indent="0" algn="ctr">
              <a:buNone/>
              <a:defRPr sz="1800"/>
            </a:lvl3pPr>
            <a:lvl4pPr marL="1404244" indent="0" algn="ctr">
              <a:buNone/>
              <a:defRPr sz="1600"/>
            </a:lvl4pPr>
            <a:lvl5pPr marL="1872325" indent="0" algn="ctr">
              <a:buNone/>
              <a:defRPr sz="1600"/>
            </a:lvl5pPr>
            <a:lvl6pPr marL="2340407" indent="0" algn="ctr">
              <a:buNone/>
              <a:defRPr sz="1600"/>
            </a:lvl6pPr>
            <a:lvl7pPr marL="2808488" indent="0" algn="ctr">
              <a:buNone/>
              <a:defRPr sz="1600"/>
            </a:lvl7pPr>
            <a:lvl8pPr marL="3276570" indent="0" algn="ctr">
              <a:buNone/>
              <a:defRPr sz="1600"/>
            </a:lvl8pPr>
            <a:lvl9pPr marL="3744651"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E01448E-DB1C-4510-B5D9-E81BF8E9D92F}" type="datetimeFigureOut">
              <a:rPr kumimoji="1" lang="ja-JP" altLang="en-US" smtClean="0"/>
              <a:t>2016/3/30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AC648F-AB5C-482C-9493-CBCC92D2BC4C}" type="slidenum">
              <a:rPr kumimoji="1" lang="ja-JP" altLang="en-US" smtClean="0"/>
              <a:t>‹#›</a:t>
            </a:fld>
            <a:endParaRPr kumimoji="1" lang="ja-JP" altLang="en-US"/>
          </a:p>
        </p:txBody>
      </p:sp>
    </p:spTree>
    <p:extLst>
      <p:ext uri="{BB962C8B-B14F-4D97-AF65-F5344CB8AC3E}">
        <p14:creationId xmlns:p14="http://schemas.microsoft.com/office/powerpoint/2010/main" val="2195615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01448E-DB1C-4510-B5D9-E81BF8E9D92F}" type="datetimeFigureOut">
              <a:rPr kumimoji="1" lang="ja-JP" altLang="en-US" smtClean="0"/>
              <a:t>2016/3/30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AC648F-AB5C-482C-9493-CBCC92D2BC4C}" type="slidenum">
              <a:rPr kumimoji="1" lang="ja-JP" altLang="en-US" smtClean="0"/>
              <a:t>‹#›</a:t>
            </a:fld>
            <a:endParaRPr kumimoji="1" lang="ja-JP" altLang="en-US"/>
          </a:p>
        </p:txBody>
      </p:sp>
    </p:spTree>
    <p:extLst>
      <p:ext uri="{BB962C8B-B14F-4D97-AF65-F5344CB8AC3E}">
        <p14:creationId xmlns:p14="http://schemas.microsoft.com/office/powerpoint/2010/main" val="4024006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43874" y="1939265"/>
            <a:ext cx="9410068" cy="3235262"/>
          </a:xfrm>
        </p:spPr>
        <p:txBody>
          <a:bodyPr anchor="b"/>
          <a:lstStyle>
            <a:lvl1pPr>
              <a:defRPr sz="61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43874" y="5204089"/>
            <a:ext cx="9410068" cy="1701587"/>
          </a:xfrm>
        </p:spPr>
        <p:txBody>
          <a:bodyPr/>
          <a:lstStyle>
            <a:lvl1pPr marL="0" indent="0">
              <a:buNone/>
              <a:defRPr sz="2500">
                <a:solidFill>
                  <a:schemeClr val="tx1">
                    <a:tint val="75000"/>
                  </a:schemeClr>
                </a:solidFill>
              </a:defRPr>
            </a:lvl1pPr>
            <a:lvl2pPr marL="468081" indent="0">
              <a:buNone/>
              <a:defRPr sz="2000">
                <a:solidFill>
                  <a:schemeClr val="tx1">
                    <a:tint val="75000"/>
                  </a:schemeClr>
                </a:solidFill>
              </a:defRPr>
            </a:lvl2pPr>
            <a:lvl3pPr marL="936163" indent="0">
              <a:buNone/>
              <a:defRPr sz="1800">
                <a:solidFill>
                  <a:schemeClr val="tx1">
                    <a:tint val="75000"/>
                  </a:schemeClr>
                </a:solidFill>
              </a:defRPr>
            </a:lvl3pPr>
            <a:lvl4pPr marL="1404244" indent="0">
              <a:buNone/>
              <a:defRPr sz="1600">
                <a:solidFill>
                  <a:schemeClr val="tx1">
                    <a:tint val="75000"/>
                  </a:schemeClr>
                </a:solidFill>
              </a:defRPr>
            </a:lvl4pPr>
            <a:lvl5pPr marL="1872325" indent="0">
              <a:buNone/>
              <a:defRPr sz="1600">
                <a:solidFill>
                  <a:schemeClr val="tx1">
                    <a:tint val="75000"/>
                  </a:schemeClr>
                </a:solidFill>
              </a:defRPr>
            </a:lvl5pPr>
            <a:lvl6pPr marL="2340407" indent="0">
              <a:buNone/>
              <a:defRPr sz="1600">
                <a:solidFill>
                  <a:schemeClr val="tx1">
                    <a:tint val="75000"/>
                  </a:schemeClr>
                </a:solidFill>
              </a:defRPr>
            </a:lvl6pPr>
            <a:lvl7pPr marL="2808488" indent="0">
              <a:buNone/>
              <a:defRPr sz="1600">
                <a:solidFill>
                  <a:schemeClr val="tx1">
                    <a:tint val="75000"/>
                  </a:schemeClr>
                </a:solidFill>
              </a:defRPr>
            </a:lvl7pPr>
            <a:lvl8pPr marL="3276570" indent="0">
              <a:buNone/>
              <a:defRPr sz="1600">
                <a:solidFill>
                  <a:schemeClr val="tx1">
                    <a:tint val="75000"/>
                  </a:schemeClr>
                </a:solidFill>
              </a:defRPr>
            </a:lvl8pPr>
            <a:lvl9pPr marL="3744651"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E01448E-DB1C-4510-B5D9-E81BF8E9D92F}" type="datetimeFigureOut">
              <a:rPr kumimoji="1" lang="ja-JP" altLang="en-US" smtClean="0"/>
              <a:t>2016/3/30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AC648F-AB5C-482C-9493-CBCC92D2BC4C}" type="slidenum">
              <a:rPr kumimoji="1" lang="ja-JP" altLang="en-US" smtClean="0"/>
              <a:t>‹#›</a:t>
            </a:fld>
            <a:endParaRPr kumimoji="1" lang="ja-JP" altLang="en-US"/>
          </a:p>
        </p:txBody>
      </p:sp>
    </p:spTree>
    <p:extLst>
      <p:ext uri="{BB962C8B-B14F-4D97-AF65-F5344CB8AC3E}">
        <p14:creationId xmlns:p14="http://schemas.microsoft.com/office/powerpoint/2010/main" val="3741013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750254" y="2070521"/>
            <a:ext cx="4643152" cy="49344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515896" y="2070521"/>
            <a:ext cx="4643151" cy="49344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E01448E-DB1C-4510-B5D9-E81BF8E9D92F}" type="datetimeFigureOut">
              <a:rPr kumimoji="1" lang="ja-JP" altLang="en-US" smtClean="0"/>
              <a:t>2016/3/30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AC648F-AB5C-482C-9493-CBCC92D2BC4C}" type="slidenum">
              <a:rPr kumimoji="1" lang="ja-JP" altLang="en-US" smtClean="0"/>
              <a:t>‹#›</a:t>
            </a:fld>
            <a:endParaRPr kumimoji="1" lang="ja-JP" altLang="en-US"/>
          </a:p>
        </p:txBody>
      </p:sp>
    </p:spTree>
    <p:extLst>
      <p:ext uri="{BB962C8B-B14F-4D97-AF65-F5344CB8AC3E}">
        <p14:creationId xmlns:p14="http://schemas.microsoft.com/office/powerpoint/2010/main" val="1770101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51530" y="413868"/>
            <a:ext cx="9408793" cy="1502930"/>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1530" y="1906156"/>
            <a:ext cx="4615080" cy="934159"/>
          </a:xfrm>
        </p:spPr>
        <p:txBody>
          <a:bodyPr anchor="b"/>
          <a:lstStyle>
            <a:lvl1pPr marL="0" indent="0">
              <a:buNone/>
              <a:defRPr sz="2500" b="1"/>
            </a:lvl1pPr>
            <a:lvl2pPr marL="468081" indent="0">
              <a:buNone/>
              <a:defRPr sz="2000" b="1"/>
            </a:lvl2pPr>
            <a:lvl3pPr marL="936163" indent="0">
              <a:buNone/>
              <a:defRPr sz="1800" b="1"/>
            </a:lvl3pPr>
            <a:lvl4pPr marL="1404244" indent="0">
              <a:buNone/>
              <a:defRPr sz="1600" b="1"/>
            </a:lvl4pPr>
            <a:lvl5pPr marL="1872325" indent="0">
              <a:buNone/>
              <a:defRPr sz="1600" b="1"/>
            </a:lvl5pPr>
            <a:lvl6pPr marL="2340407" indent="0">
              <a:buNone/>
              <a:defRPr sz="1600" b="1"/>
            </a:lvl6pPr>
            <a:lvl7pPr marL="2808488" indent="0">
              <a:buNone/>
              <a:defRPr sz="1600" b="1"/>
            </a:lvl7pPr>
            <a:lvl8pPr marL="3276570" indent="0">
              <a:buNone/>
              <a:defRPr sz="1600" b="1"/>
            </a:lvl8pPr>
            <a:lvl9pPr marL="3744651"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51530" y="2840314"/>
            <a:ext cx="4615080" cy="417888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522276" y="1906156"/>
            <a:ext cx="4638048" cy="934159"/>
          </a:xfrm>
        </p:spPr>
        <p:txBody>
          <a:bodyPr anchor="b"/>
          <a:lstStyle>
            <a:lvl1pPr marL="0" indent="0">
              <a:buNone/>
              <a:defRPr sz="2500" b="1"/>
            </a:lvl1pPr>
            <a:lvl2pPr marL="468081" indent="0">
              <a:buNone/>
              <a:defRPr sz="2000" b="1"/>
            </a:lvl2pPr>
            <a:lvl3pPr marL="936163" indent="0">
              <a:buNone/>
              <a:defRPr sz="1800" b="1"/>
            </a:lvl3pPr>
            <a:lvl4pPr marL="1404244" indent="0">
              <a:buNone/>
              <a:defRPr sz="1600" b="1"/>
            </a:lvl4pPr>
            <a:lvl5pPr marL="1872325" indent="0">
              <a:buNone/>
              <a:defRPr sz="1600" b="1"/>
            </a:lvl5pPr>
            <a:lvl6pPr marL="2340407" indent="0">
              <a:buNone/>
              <a:defRPr sz="1600" b="1"/>
            </a:lvl6pPr>
            <a:lvl7pPr marL="2808488" indent="0">
              <a:buNone/>
              <a:defRPr sz="1600" b="1"/>
            </a:lvl7pPr>
            <a:lvl8pPr marL="3276570" indent="0">
              <a:buNone/>
              <a:defRPr sz="1600" b="1"/>
            </a:lvl8pPr>
            <a:lvl9pPr marL="3744651"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522276" y="2840314"/>
            <a:ext cx="4638048" cy="417888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E01448E-DB1C-4510-B5D9-E81BF8E9D92F}" type="datetimeFigureOut">
              <a:rPr kumimoji="1" lang="ja-JP" altLang="en-US" smtClean="0"/>
              <a:t>2016/3/30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BAC648F-AB5C-482C-9493-CBCC92D2BC4C}" type="slidenum">
              <a:rPr kumimoji="1" lang="ja-JP" altLang="en-US" smtClean="0"/>
              <a:t>‹#›</a:t>
            </a:fld>
            <a:endParaRPr kumimoji="1" lang="ja-JP" altLang="en-US"/>
          </a:p>
        </p:txBody>
      </p:sp>
    </p:spTree>
    <p:extLst>
      <p:ext uri="{BB962C8B-B14F-4D97-AF65-F5344CB8AC3E}">
        <p14:creationId xmlns:p14="http://schemas.microsoft.com/office/powerpoint/2010/main" val="1167718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E01448E-DB1C-4510-B5D9-E81BF8E9D92F}" type="datetimeFigureOut">
              <a:rPr kumimoji="1" lang="ja-JP" altLang="en-US" smtClean="0"/>
              <a:t>2016/3/30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BAC648F-AB5C-482C-9493-CBCC92D2BC4C}" type="slidenum">
              <a:rPr kumimoji="1" lang="ja-JP" altLang="en-US" smtClean="0"/>
              <a:t>‹#›</a:t>
            </a:fld>
            <a:endParaRPr kumimoji="1" lang="ja-JP" altLang="en-US"/>
          </a:p>
        </p:txBody>
      </p:sp>
    </p:spTree>
    <p:extLst>
      <p:ext uri="{BB962C8B-B14F-4D97-AF65-F5344CB8AC3E}">
        <p14:creationId xmlns:p14="http://schemas.microsoft.com/office/powerpoint/2010/main" val="1557138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E01448E-DB1C-4510-B5D9-E81BF8E9D92F}" type="datetimeFigureOut">
              <a:rPr kumimoji="1" lang="ja-JP" altLang="en-US" smtClean="0"/>
              <a:t>2016/3/30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BAC648F-AB5C-482C-9493-CBCC92D2BC4C}" type="slidenum">
              <a:rPr kumimoji="1" lang="ja-JP" altLang="en-US" smtClean="0"/>
              <a:t>‹#›</a:t>
            </a:fld>
            <a:endParaRPr kumimoji="1" lang="ja-JP" altLang="en-US"/>
          </a:p>
        </p:txBody>
      </p:sp>
    </p:spTree>
    <p:extLst>
      <p:ext uri="{BB962C8B-B14F-4D97-AF65-F5344CB8AC3E}">
        <p14:creationId xmlns:p14="http://schemas.microsoft.com/office/powerpoint/2010/main" val="2562104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1531" y="517926"/>
            <a:ext cx="3519046" cy="1815105"/>
          </a:xfrm>
        </p:spPr>
        <p:txBody>
          <a:bodyPr anchor="b"/>
          <a:lstStyle>
            <a:lvl1pPr>
              <a:defRPr sz="33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638048" y="1119808"/>
            <a:ext cx="5522275" cy="5526906"/>
          </a:xfrm>
        </p:spPr>
        <p:txBody>
          <a:bodyPr/>
          <a:lstStyle>
            <a:lvl1pPr>
              <a:defRPr sz="3300"/>
            </a:lvl1pPr>
            <a:lvl2pPr>
              <a:defRPr sz="2900"/>
            </a:lvl2pPr>
            <a:lvl3pPr>
              <a:defRPr sz="25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51531" y="2333031"/>
            <a:ext cx="3519046" cy="4323142"/>
          </a:xfrm>
        </p:spPr>
        <p:txBody>
          <a:bodyPr/>
          <a:lstStyle>
            <a:lvl1pPr marL="0" indent="0">
              <a:buNone/>
              <a:defRPr sz="1600"/>
            </a:lvl1pPr>
            <a:lvl2pPr marL="468081" indent="0">
              <a:buNone/>
              <a:defRPr sz="1400"/>
            </a:lvl2pPr>
            <a:lvl3pPr marL="936163" indent="0">
              <a:buNone/>
              <a:defRPr sz="1200"/>
            </a:lvl3pPr>
            <a:lvl4pPr marL="1404244" indent="0">
              <a:buNone/>
              <a:defRPr sz="1000"/>
            </a:lvl4pPr>
            <a:lvl5pPr marL="1872325" indent="0">
              <a:buNone/>
              <a:defRPr sz="1000"/>
            </a:lvl5pPr>
            <a:lvl6pPr marL="2340407" indent="0">
              <a:buNone/>
              <a:defRPr sz="1000"/>
            </a:lvl6pPr>
            <a:lvl7pPr marL="2808488" indent="0">
              <a:buNone/>
              <a:defRPr sz="1000"/>
            </a:lvl7pPr>
            <a:lvl8pPr marL="3276570" indent="0">
              <a:buNone/>
              <a:defRPr sz="1000"/>
            </a:lvl8pPr>
            <a:lvl9pPr marL="3744651"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E01448E-DB1C-4510-B5D9-E81BF8E9D92F}" type="datetimeFigureOut">
              <a:rPr kumimoji="1" lang="ja-JP" altLang="en-US" smtClean="0"/>
              <a:t>2016/3/30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AC648F-AB5C-482C-9493-CBCC92D2BC4C}" type="slidenum">
              <a:rPr kumimoji="1" lang="ja-JP" altLang="en-US" smtClean="0"/>
              <a:t>‹#›</a:t>
            </a:fld>
            <a:endParaRPr kumimoji="1" lang="ja-JP" altLang="en-US"/>
          </a:p>
        </p:txBody>
      </p:sp>
    </p:spTree>
    <p:extLst>
      <p:ext uri="{BB962C8B-B14F-4D97-AF65-F5344CB8AC3E}">
        <p14:creationId xmlns:p14="http://schemas.microsoft.com/office/powerpoint/2010/main" val="348913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46104" y="310995"/>
            <a:ext cx="9818370" cy="1297179"/>
          </a:xfrm>
          <a:prstGeom prst="rect">
            <a:avLst/>
          </a:prstGeom>
        </p:spPr>
        <p:txBody>
          <a:bodyPr lIns="93596" tIns="46797" rIns="93596" bIns="46797"/>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546104" y="1815106"/>
            <a:ext cx="9818370" cy="5131958"/>
          </a:xfrm>
          <a:prstGeom prst="rect">
            <a:avLst/>
          </a:prstGeom>
        </p:spPr>
        <p:txBody>
          <a:bodyPr lIns="93596" tIns="46797" rIns="93596" bIns="46797"/>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51531" y="517926"/>
            <a:ext cx="3519046" cy="1815105"/>
          </a:xfrm>
        </p:spPr>
        <p:txBody>
          <a:bodyPr anchor="b"/>
          <a:lstStyle>
            <a:lvl1pPr>
              <a:defRPr sz="33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638048" y="1119808"/>
            <a:ext cx="5522275" cy="5526906"/>
          </a:xfrm>
        </p:spPr>
        <p:txBody>
          <a:bodyPr/>
          <a:lstStyle>
            <a:lvl1pPr marL="0" indent="0">
              <a:buNone/>
              <a:defRPr sz="3300"/>
            </a:lvl1pPr>
            <a:lvl2pPr marL="468081" indent="0">
              <a:buNone/>
              <a:defRPr sz="2900"/>
            </a:lvl2pPr>
            <a:lvl3pPr marL="936163" indent="0">
              <a:buNone/>
              <a:defRPr sz="2500"/>
            </a:lvl3pPr>
            <a:lvl4pPr marL="1404244" indent="0">
              <a:buNone/>
              <a:defRPr sz="2000"/>
            </a:lvl4pPr>
            <a:lvl5pPr marL="1872325" indent="0">
              <a:buNone/>
              <a:defRPr sz="2000"/>
            </a:lvl5pPr>
            <a:lvl6pPr marL="2340407" indent="0">
              <a:buNone/>
              <a:defRPr sz="2000"/>
            </a:lvl6pPr>
            <a:lvl7pPr marL="2808488" indent="0">
              <a:buNone/>
              <a:defRPr sz="2000"/>
            </a:lvl7pPr>
            <a:lvl8pPr marL="3276570" indent="0">
              <a:buNone/>
              <a:defRPr sz="2000"/>
            </a:lvl8pPr>
            <a:lvl9pPr marL="3744651" indent="0">
              <a:buNone/>
              <a:defRPr sz="2000"/>
            </a:lvl9pPr>
          </a:lstStyle>
          <a:p>
            <a:endParaRPr kumimoji="1" lang="ja-JP" altLang="en-US"/>
          </a:p>
        </p:txBody>
      </p:sp>
      <p:sp>
        <p:nvSpPr>
          <p:cNvPr id="4" name="テキスト プレースホルダー 3"/>
          <p:cNvSpPr>
            <a:spLocks noGrp="1"/>
          </p:cNvSpPr>
          <p:nvPr>
            <p:ph type="body" sz="half" idx="2"/>
          </p:nvPr>
        </p:nvSpPr>
        <p:spPr>
          <a:xfrm>
            <a:off x="751531" y="2333031"/>
            <a:ext cx="3519046" cy="4323142"/>
          </a:xfrm>
        </p:spPr>
        <p:txBody>
          <a:bodyPr/>
          <a:lstStyle>
            <a:lvl1pPr marL="0" indent="0">
              <a:buNone/>
              <a:defRPr sz="1600"/>
            </a:lvl1pPr>
            <a:lvl2pPr marL="468081" indent="0">
              <a:buNone/>
              <a:defRPr sz="1400"/>
            </a:lvl2pPr>
            <a:lvl3pPr marL="936163" indent="0">
              <a:buNone/>
              <a:defRPr sz="1200"/>
            </a:lvl3pPr>
            <a:lvl4pPr marL="1404244" indent="0">
              <a:buNone/>
              <a:defRPr sz="1000"/>
            </a:lvl4pPr>
            <a:lvl5pPr marL="1872325" indent="0">
              <a:buNone/>
              <a:defRPr sz="1000"/>
            </a:lvl5pPr>
            <a:lvl6pPr marL="2340407" indent="0">
              <a:buNone/>
              <a:defRPr sz="1000"/>
            </a:lvl6pPr>
            <a:lvl7pPr marL="2808488" indent="0">
              <a:buNone/>
              <a:defRPr sz="1000"/>
            </a:lvl7pPr>
            <a:lvl8pPr marL="3276570" indent="0">
              <a:buNone/>
              <a:defRPr sz="1000"/>
            </a:lvl8pPr>
            <a:lvl9pPr marL="3744651"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E01448E-DB1C-4510-B5D9-E81BF8E9D92F}" type="datetimeFigureOut">
              <a:rPr kumimoji="1" lang="ja-JP" altLang="en-US" smtClean="0"/>
              <a:t>2016/3/30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AC648F-AB5C-482C-9493-CBCC92D2BC4C}" type="slidenum">
              <a:rPr kumimoji="1" lang="ja-JP" altLang="en-US" smtClean="0"/>
              <a:t>‹#›</a:t>
            </a:fld>
            <a:endParaRPr kumimoji="1" lang="ja-JP" altLang="en-US"/>
          </a:p>
        </p:txBody>
      </p:sp>
    </p:spTree>
    <p:extLst>
      <p:ext uri="{BB962C8B-B14F-4D97-AF65-F5344CB8AC3E}">
        <p14:creationId xmlns:p14="http://schemas.microsoft.com/office/powerpoint/2010/main" val="1662443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01448E-DB1C-4510-B5D9-E81BF8E9D92F}" type="datetimeFigureOut">
              <a:rPr kumimoji="1" lang="ja-JP" altLang="en-US" smtClean="0"/>
              <a:t>2016/3/30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AC648F-AB5C-482C-9493-CBCC92D2BC4C}" type="slidenum">
              <a:rPr kumimoji="1" lang="ja-JP" altLang="en-US" smtClean="0"/>
              <a:t>‹#›</a:t>
            </a:fld>
            <a:endParaRPr kumimoji="1" lang="ja-JP" altLang="en-US"/>
          </a:p>
        </p:txBody>
      </p:sp>
    </p:spTree>
    <p:extLst>
      <p:ext uri="{BB962C8B-B14F-4D97-AF65-F5344CB8AC3E}">
        <p14:creationId xmlns:p14="http://schemas.microsoft.com/office/powerpoint/2010/main" val="2857540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807487" y="413868"/>
            <a:ext cx="2351560" cy="659113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750254" y="413868"/>
            <a:ext cx="6934743" cy="659113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01448E-DB1C-4510-B5D9-E81BF8E9D92F}" type="datetimeFigureOut">
              <a:rPr kumimoji="1" lang="ja-JP" altLang="en-US" smtClean="0"/>
              <a:t>2016/3/30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AC648F-AB5C-482C-9493-CBCC92D2BC4C}" type="slidenum">
              <a:rPr kumimoji="1" lang="ja-JP" altLang="en-US" smtClean="0"/>
              <a:t>‹#›</a:t>
            </a:fld>
            <a:endParaRPr kumimoji="1" lang="ja-JP" altLang="en-US"/>
          </a:p>
        </p:txBody>
      </p:sp>
    </p:spTree>
    <p:extLst>
      <p:ext uri="{BB962C8B-B14F-4D97-AF65-F5344CB8AC3E}">
        <p14:creationId xmlns:p14="http://schemas.microsoft.com/office/powerpoint/2010/main" val="377991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61261" y="4997157"/>
            <a:ext cx="9273543" cy="1545501"/>
          </a:xfrm>
          <a:prstGeom prst="rect">
            <a:avLst/>
          </a:prstGeom>
        </p:spPr>
        <p:txBody>
          <a:bodyPr lIns="93596" tIns="46797" rIns="93596" bIns="46797" anchor="t"/>
          <a:lstStyle>
            <a:lvl1pPr algn="l">
              <a:defRPr sz="41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61261" y="3296754"/>
            <a:ext cx="9273543" cy="1700405"/>
          </a:xfrm>
          <a:prstGeom prst="rect">
            <a:avLst/>
          </a:prstGeom>
        </p:spPr>
        <p:txBody>
          <a:bodyPr lIns="93596" tIns="46797" rIns="93596" bIns="46797" anchor="b"/>
          <a:lstStyle>
            <a:lvl1pPr marL="0" indent="0">
              <a:buNone/>
              <a:defRPr sz="2000"/>
            </a:lvl1pPr>
            <a:lvl2pPr marL="467977" indent="0">
              <a:buNone/>
              <a:defRPr sz="1800"/>
            </a:lvl2pPr>
            <a:lvl3pPr marL="935953" indent="0">
              <a:buNone/>
              <a:defRPr sz="1600"/>
            </a:lvl3pPr>
            <a:lvl4pPr marL="1403931" indent="0">
              <a:buNone/>
              <a:defRPr sz="1400"/>
            </a:lvl4pPr>
            <a:lvl5pPr marL="1871906" indent="0">
              <a:buNone/>
              <a:defRPr sz="1400"/>
            </a:lvl5pPr>
            <a:lvl6pPr marL="2339883" indent="0">
              <a:buNone/>
              <a:defRPr sz="1400"/>
            </a:lvl6pPr>
            <a:lvl7pPr marL="2807860" indent="0">
              <a:buNone/>
              <a:defRPr sz="1400"/>
            </a:lvl7pPr>
            <a:lvl8pPr marL="3275835" indent="0">
              <a:buNone/>
              <a:defRPr sz="1400"/>
            </a:lvl8pPr>
            <a:lvl9pPr marL="3743813"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46104" y="310995"/>
            <a:ext cx="9818370" cy="1297179"/>
          </a:xfrm>
          <a:prstGeom prst="rect">
            <a:avLst/>
          </a:prstGeom>
        </p:spPr>
        <p:txBody>
          <a:bodyPr lIns="93596" tIns="46797" rIns="93596" bIns="46797"/>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46108" y="1815106"/>
            <a:ext cx="4847302" cy="5131958"/>
          </a:xfrm>
          <a:prstGeom prst="rect">
            <a:avLst/>
          </a:prstGeom>
        </p:spPr>
        <p:txBody>
          <a:bodyPr lIns="93596" tIns="46797" rIns="93596" bIns="46797"/>
          <a:lstStyle>
            <a:lvl1pPr>
              <a:defRPr sz="29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515898" y="1815106"/>
            <a:ext cx="4848578" cy="5131958"/>
          </a:xfrm>
          <a:prstGeom prst="rect">
            <a:avLst/>
          </a:prstGeom>
        </p:spPr>
        <p:txBody>
          <a:bodyPr lIns="93596" tIns="46797" rIns="93596" bIns="46797"/>
          <a:lstStyle>
            <a:lvl1pPr>
              <a:defRPr sz="29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46104" y="310995"/>
            <a:ext cx="9818370" cy="1297179"/>
          </a:xfrm>
          <a:prstGeom prst="rect">
            <a:avLst/>
          </a:prstGeom>
        </p:spPr>
        <p:txBody>
          <a:bodyPr lIns="93596" tIns="46797" rIns="93596" bIns="46797"/>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6104" y="1740611"/>
            <a:ext cx="4819232" cy="726042"/>
          </a:xfrm>
          <a:prstGeom prst="rect">
            <a:avLst/>
          </a:prstGeom>
        </p:spPr>
        <p:txBody>
          <a:bodyPr lIns="93596" tIns="46797" rIns="93596" bIns="46797" anchor="b"/>
          <a:lstStyle>
            <a:lvl1pPr marL="0" indent="0">
              <a:buNone/>
              <a:defRPr sz="2500" b="1"/>
            </a:lvl1pPr>
            <a:lvl2pPr marL="467977" indent="0">
              <a:buNone/>
              <a:defRPr sz="2000" b="1"/>
            </a:lvl2pPr>
            <a:lvl3pPr marL="935953" indent="0">
              <a:buNone/>
              <a:defRPr sz="1800" b="1"/>
            </a:lvl3pPr>
            <a:lvl4pPr marL="1403931" indent="0">
              <a:buNone/>
              <a:defRPr sz="1600" b="1"/>
            </a:lvl4pPr>
            <a:lvl5pPr marL="1871906" indent="0">
              <a:buNone/>
              <a:defRPr sz="1600" b="1"/>
            </a:lvl5pPr>
            <a:lvl6pPr marL="2339883" indent="0">
              <a:buNone/>
              <a:defRPr sz="1600" b="1"/>
            </a:lvl6pPr>
            <a:lvl7pPr marL="2807860" indent="0">
              <a:buNone/>
              <a:defRPr sz="1600" b="1"/>
            </a:lvl7pPr>
            <a:lvl8pPr marL="3275835" indent="0">
              <a:buNone/>
              <a:defRPr sz="1600" b="1"/>
            </a:lvl8pPr>
            <a:lvl9pPr marL="374381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46104" y="2466651"/>
            <a:ext cx="4819232" cy="4480413"/>
          </a:xfrm>
          <a:prstGeom prst="rect">
            <a:avLst/>
          </a:prstGeom>
        </p:spPr>
        <p:txBody>
          <a:bodyPr lIns="93596" tIns="46797" rIns="93596" bIns="46797"/>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541417" y="1740611"/>
            <a:ext cx="4823059" cy="726042"/>
          </a:xfrm>
          <a:prstGeom prst="rect">
            <a:avLst/>
          </a:prstGeom>
        </p:spPr>
        <p:txBody>
          <a:bodyPr lIns="93596" tIns="46797" rIns="93596" bIns="46797" anchor="b"/>
          <a:lstStyle>
            <a:lvl1pPr marL="0" indent="0">
              <a:buNone/>
              <a:defRPr sz="2500" b="1"/>
            </a:lvl1pPr>
            <a:lvl2pPr marL="467977" indent="0">
              <a:buNone/>
              <a:defRPr sz="2000" b="1"/>
            </a:lvl2pPr>
            <a:lvl3pPr marL="935953" indent="0">
              <a:buNone/>
              <a:defRPr sz="1800" b="1"/>
            </a:lvl3pPr>
            <a:lvl4pPr marL="1403931" indent="0">
              <a:buNone/>
              <a:defRPr sz="1600" b="1"/>
            </a:lvl4pPr>
            <a:lvl5pPr marL="1871906" indent="0">
              <a:buNone/>
              <a:defRPr sz="1600" b="1"/>
            </a:lvl5pPr>
            <a:lvl6pPr marL="2339883" indent="0">
              <a:buNone/>
              <a:defRPr sz="1600" b="1"/>
            </a:lvl6pPr>
            <a:lvl7pPr marL="2807860" indent="0">
              <a:buNone/>
              <a:defRPr sz="1600" b="1"/>
            </a:lvl7pPr>
            <a:lvl8pPr marL="3275835" indent="0">
              <a:buNone/>
              <a:defRPr sz="1600" b="1"/>
            </a:lvl8pPr>
            <a:lvl9pPr marL="374381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541417" y="2466651"/>
            <a:ext cx="4823059" cy="4480413"/>
          </a:xfrm>
          <a:prstGeom prst="rect">
            <a:avLst/>
          </a:prstGeom>
        </p:spPr>
        <p:txBody>
          <a:bodyPr lIns="93596" tIns="46797" rIns="93596" bIns="46797"/>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46104" y="310995"/>
            <a:ext cx="9818370" cy="1297179"/>
          </a:xfrm>
          <a:prstGeom prst="rect">
            <a:avLst/>
          </a:prstGeom>
        </p:spPr>
        <p:txBody>
          <a:bodyPr lIns="93596" tIns="46797" rIns="93596" bIns="46797"/>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46105" y="309811"/>
            <a:ext cx="3587947" cy="1317282"/>
          </a:xfrm>
          <a:prstGeom prst="rect">
            <a:avLst/>
          </a:prstGeom>
        </p:spPr>
        <p:txBody>
          <a:bodyPr lIns="93596" tIns="46797" rIns="93596" bIns="46797"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265475" y="309811"/>
            <a:ext cx="6099000" cy="6637253"/>
          </a:xfrm>
          <a:prstGeom prst="rect">
            <a:avLst/>
          </a:prstGeom>
        </p:spPr>
        <p:txBody>
          <a:bodyPr lIns="93596" tIns="46797" rIns="93596" bIns="46797"/>
          <a:lstStyle>
            <a:lvl1pPr>
              <a:defRPr sz="3300"/>
            </a:lvl1pPr>
            <a:lvl2pPr>
              <a:defRPr sz="2900"/>
            </a:lvl2pPr>
            <a:lvl3pPr>
              <a:defRPr sz="25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46105" y="1627093"/>
            <a:ext cx="3587947" cy="5319972"/>
          </a:xfrm>
          <a:prstGeom prst="rect">
            <a:avLst/>
          </a:prstGeom>
        </p:spPr>
        <p:txBody>
          <a:bodyPr lIns="93596" tIns="46797" rIns="93596" bIns="46797"/>
          <a:lstStyle>
            <a:lvl1pPr marL="0" indent="0">
              <a:buNone/>
              <a:defRPr sz="1400"/>
            </a:lvl1pPr>
            <a:lvl2pPr marL="467977" indent="0">
              <a:buNone/>
              <a:defRPr sz="1200"/>
            </a:lvl2pPr>
            <a:lvl3pPr marL="935953" indent="0">
              <a:buNone/>
              <a:defRPr sz="1000"/>
            </a:lvl3pPr>
            <a:lvl4pPr marL="1403931" indent="0">
              <a:buNone/>
              <a:defRPr sz="900"/>
            </a:lvl4pPr>
            <a:lvl5pPr marL="1871906" indent="0">
              <a:buNone/>
              <a:defRPr sz="900"/>
            </a:lvl5pPr>
            <a:lvl6pPr marL="2339883" indent="0">
              <a:buNone/>
              <a:defRPr sz="900"/>
            </a:lvl6pPr>
            <a:lvl7pPr marL="2807860" indent="0">
              <a:buNone/>
              <a:defRPr sz="900"/>
            </a:lvl7pPr>
            <a:lvl8pPr marL="3275835" indent="0">
              <a:buNone/>
              <a:defRPr sz="900"/>
            </a:lvl8pPr>
            <a:lvl9pPr marL="3743813"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138480" y="5444132"/>
            <a:ext cx="6545580" cy="642087"/>
          </a:xfrm>
          <a:prstGeom prst="rect">
            <a:avLst/>
          </a:prstGeom>
        </p:spPr>
        <p:txBody>
          <a:bodyPr lIns="93596" tIns="46797" rIns="93596" bIns="46797"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138480" y="695302"/>
            <a:ext cx="6545580" cy="4666061"/>
          </a:xfrm>
          <a:prstGeom prst="rect">
            <a:avLst/>
          </a:prstGeom>
        </p:spPr>
        <p:txBody>
          <a:bodyPr lIns="93596" tIns="46797" rIns="93596" bIns="46797"/>
          <a:lstStyle>
            <a:lvl1pPr marL="0" indent="0">
              <a:buNone/>
              <a:defRPr sz="3300"/>
            </a:lvl1pPr>
            <a:lvl2pPr marL="467977" indent="0">
              <a:buNone/>
              <a:defRPr sz="2900"/>
            </a:lvl2pPr>
            <a:lvl3pPr marL="935953" indent="0">
              <a:buNone/>
              <a:defRPr sz="2500"/>
            </a:lvl3pPr>
            <a:lvl4pPr marL="1403931" indent="0">
              <a:buNone/>
              <a:defRPr sz="2000"/>
            </a:lvl4pPr>
            <a:lvl5pPr marL="1871906" indent="0">
              <a:buNone/>
              <a:defRPr sz="2000"/>
            </a:lvl5pPr>
            <a:lvl6pPr marL="2339883" indent="0">
              <a:buNone/>
              <a:defRPr sz="2000"/>
            </a:lvl6pPr>
            <a:lvl7pPr marL="2807860" indent="0">
              <a:buNone/>
              <a:defRPr sz="2000"/>
            </a:lvl7pPr>
            <a:lvl8pPr marL="3275835" indent="0">
              <a:buNone/>
              <a:defRPr sz="2000"/>
            </a:lvl8pPr>
            <a:lvl9pPr marL="374381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2138480" y="6086220"/>
            <a:ext cx="6545580" cy="912873"/>
          </a:xfrm>
          <a:prstGeom prst="rect">
            <a:avLst/>
          </a:prstGeom>
        </p:spPr>
        <p:txBody>
          <a:bodyPr lIns="93596" tIns="46797" rIns="93596" bIns="46797"/>
          <a:lstStyle>
            <a:lvl1pPr marL="0" indent="0">
              <a:buNone/>
              <a:defRPr sz="1400"/>
            </a:lvl1pPr>
            <a:lvl2pPr marL="467977" indent="0">
              <a:buNone/>
              <a:defRPr sz="1200"/>
            </a:lvl2pPr>
            <a:lvl3pPr marL="935953" indent="0">
              <a:buNone/>
              <a:defRPr sz="1000"/>
            </a:lvl3pPr>
            <a:lvl4pPr marL="1403931" indent="0">
              <a:buNone/>
              <a:defRPr sz="900"/>
            </a:lvl4pPr>
            <a:lvl5pPr marL="1871906" indent="0">
              <a:buNone/>
              <a:defRPr sz="900"/>
            </a:lvl5pPr>
            <a:lvl6pPr marL="2339883" indent="0">
              <a:buNone/>
              <a:defRPr sz="900"/>
            </a:lvl6pPr>
            <a:lvl7pPr marL="2807860" indent="0">
              <a:buNone/>
              <a:defRPr sz="900"/>
            </a:lvl7pPr>
            <a:lvl8pPr marL="3275835" indent="0">
              <a:buNone/>
              <a:defRPr sz="900"/>
            </a:lvl8pPr>
            <a:lvl9pPr marL="3743813"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402619" rtl="0" eaLnBrk="0" fontAlgn="base" hangingPunct="0">
        <a:spcBef>
          <a:spcPct val="0"/>
        </a:spcBef>
        <a:spcAft>
          <a:spcPct val="0"/>
        </a:spcAft>
        <a:defRPr kumimoji="1" sz="6800">
          <a:solidFill>
            <a:schemeClr val="tx2"/>
          </a:solidFill>
          <a:latin typeface="+mj-lt"/>
          <a:ea typeface="+mj-ea"/>
          <a:cs typeface="+mj-cs"/>
        </a:defRPr>
      </a:lvl1pPr>
      <a:lvl2pPr algn="ctr" defTabSz="1402619" rtl="0" eaLnBrk="0" fontAlgn="base" hangingPunct="0">
        <a:spcBef>
          <a:spcPct val="0"/>
        </a:spcBef>
        <a:spcAft>
          <a:spcPct val="0"/>
        </a:spcAft>
        <a:defRPr kumimoji="1" sz="6800">
          <a:solidFill>
            <a:schemeClr val="tx2"/>
          </a:solidFill>
          <a:latin typeface="Arial" charset="0"/>
          <a:ea typeface="ＭＳ Ｐゴシック" pitchFamily="50" charset="-128"/>
        </a:defRPr>
      </a:lvl2pPr>
      <a:lvl3pPr algn="ctr" defTabSz="1402619" rtl="0" eaLnBrk="0" fontAlgn="base" hangingPunct="0">
        <a:spcBef>
          <a:spcPct val="0"/>
        </a:spcBef>
        <a:spcAft>
          <a:spcPct val="0"/>
        </a:spcAft>
        <a:defRPr kumimoji="1" sz="6800">
          <a:solidFill>
            <a:schemeClr val="tx2"/>
          </a:solidFill>
          <a:latin typeface="Arial" charset="0"/>
          <a:ea typeface="ＭＳ Ｐゴシック" pitchFamily="50" charset="-128"/>
        </a:defRPr>
      </a:lvl3pPr>
      <a:lvl4pPr algn="ctr" defTabSz="1402619" rtl="0" eaLnBrk="0" fontAlgn="base" hangingPunct="0">
        <a:spcBef>
          <a:spcPct val="0"/>
        </a:spcBef>
        <a:spcAft>
          <a:spcPct val="0"/>
        </a:spcAft>
        <a:defRPr kumimoji="1" sz="6800">
          <a:solidFill>
            <a:schemeClr val="tx2"/>
          </a:solidFill>
          <a:latin typeface="Arial" charset="0"/>
          <a:ea typeface="ＭＳ Ｐゴシック" pitchFamily="50" charset="-128"/>
        </a:defRPr>
      </a:lvl4pPr>
      <a:lvl5pPr algn="ctr" defTabSz="1402619" rtl="0" eaLnBrk="0" fontAlgn="base" hangingPunct="0">
        <a:spcBef>
          <a:spcPct val="0"/>
        </a:spcBef>
        <a:spcAft>
          <a:spcPct val="0"/>
        </a:spcAft>
        <a:defRPr kumimoji="1" sz="6800">
          <a:solidFill>
            <a:schemeClr val="tx2"/>
          </a:solidFill>
          <a:latin typeface="Arial" charset="0"/>
          <a:ea typeface="ＭＳ Ｐゴシック" pitchFamily="50" charset="-128"/>
        </a:defRPr>
      </a:lvl5pPr>
      <a:lvl6pPr marL="467977" algn="ctr" defTabSz="1403931" rtl="0" fontAlgn="base">
        <a:spcBef>
          <a:spcPct val="0"/>
        </a:spcBef>
        <a:spcAft>
          <a:spcPct val="0"/>
        </a:spcAft>
        <a:defRPr kumimoji="1" sz="6800">
          <a:solidFill>
            <a:schemeClr val="tx2"/>
          </a:solidFill>
          <a:latin typeface="Arial" charset="0"/>
          <a:ea typeface="ＭＳ Ｐゴシック" pitchFamily="50" charset="-128"/>
        </a:defRPr>
      </a:lvl6pPr>
      <a:lvl7pPr marL="935953" algn="ctr" defTabSz="1403931" rtl="0" fontAlgn="base">
        <a:spcBef>
          <a:spcPct val="0"/>
        </a:spcBef>
        <a:spcAft>
          <a:spcPct val="0"/>
        </a:spcAft>
        <a:defRPr kumimoji="1" sz="6800">
          <a:solidFill>
            <a:schemeClr val="tx2"/>
          </a:solidFill>
          <a:latin typeface="Arial" charset="0"/>
          <a:ea typeface="ＭＳ Ｐゴシック" pitchFamily="50" charset="-128"/>
        </a:defRPr>
      </a:lvl7pPr>
      <a:lvl8pPr marL="1403931" algn="ctr" defTabSz="1403931" rtl="0" fontAlgn="base">
        <a:spcBef>
          <a:spcPct val="0"/>
        </a:spcBef>
        <a:spcAft>
          <a:spcPct val="0"/>
        </a:spcAft>
        <a:defRPr kumimoji="1" sz="6800">
          <a:solidFill>
            <a:schemeClr val="tx2"/>
          </a:solidFill>
          <a:latin typeface="Arial" charset="0"/>
          <a:ea typeface="ＭＳ Ｐゴシック" pitchFamily="50" charset="-128"/>
        </a:defRPr>
      </a:lvl8pPr>
      <a:lvl9pPr marL="1871906" algn="ctr" defTabSz="1403931" rtl="0" fontAlgn="base">
        <a:spcBef>
          <a:spcPct val="0"/>
        </a:spcBef>
        <a:spcAft>
          <a:spcPct val="0"/>
        </a:spcAft>
        <a:defRPr kumimoji="1" sz="6800">
          <a:solidFill>
            <a:schemeClr val="tx2"/>
          </a:solidFill>
          <a:latin typeface="Arial" charset="0"/>
          <a:ea typeface="ＭＳ Ｐゴシック" pitchFamily="50" charset="-128"/>
        </a:defRPr>
      </a:lvl9pPr>
    </p:titleStyle>
    <p:bodyStyle>
      <a:lvl1pPr marL="524967" indent="-524967" algn="l" defTabSz="1402619" rtl="0" eaLnBrk="0" fontAlgn="base" hangingPunct="0">
        <a:spcBef>
          <a:spcPct val="20000"/>
        </a:spcBef>
        <a:spcAft>
          <a:spcPct val="0"/>
        </a:spcAft>
        <a:buChar char="•"/>
        <a:defRPr kumimoji="1" sz="4900">
          <a:solidFill>
            <a:schemeClr val="tx1"/>
          </a:solidFill>
          <a:latin typeface="+mn-lt"/>
          <a:ea typeface="+mn-ea"/>
          <a:cs typeface="+mn-cs"/>
        </a:defRPr>
      </a:lvl1pPr>
      <a:lvl2pPr marL="1139324" indent="-437202" algn="l" defTabSz="1402619" rtl="0" eaLnBrk="0" fontAlgn="base" hangingPunct="0">
        <a:spcBef>
          <a:spcPct val="20000"/>
        </a:spcBef>
        <a:spcAft>
          <a:spcPct val="0"/>
        </a:spcAft>
        <a:buChar char="–"/>
        <a:defRPr kumimoji="1" sz="4300">
          <a:solidFill>
            <a:schemeClr val="tx1"/>
          </a:solidFill>
          <a:latin typeface="+mn-lt"/>
          <a:ea typeface="+mn-ea"/>
        </a:defRPr>
      </a:lvl2pPr>
      <a:lvl3pPr marL="1753680" indent="-349436" algn="l" defTabSz="1402619" rtl="0" eaLnBrk="0" fontAlgn="base" hangingPunct="0">
        <a:spcBef>
          <a:spcPct val="20000"/>
        </a:spcBef>
        <a:spcAft>
          <a:spcPct val="0"/>
        </a:spcAft>
        <a:buChar char="•"/>
        <a:defRPr kumimoji="1" sz="3800">
          <a:solidFill>
            <a:schemeClr val="tx1"/>
          </a:solidFill>
          <a:latin typeface="+mn-lt"/>
          <a:ea typeface="+mn-ea"/>
        </a:defRPr>
      </a:lvl3pPr>
      <a:lvl4pPr marL="2457427" indent="-349436" algn="l" defTabSz="1402619" rtl="0" eaLnBrk="0" fontAlgn="base" hangingPunct="0">
        <a:spcBef>
          <a:spcPct val="20000"/>
        </a:spcBef>
        <a:spcAft>
          <a:spcPct val="0"/>
        </a:spcAft>
        <a:buChar char="–"/>
        <a:defRPr kumimoji="1" sz="3100">
          <a:solidFill>
            <a:schemeClr val="tx1"/>
          </a:solidFill>
          <a:latin typeface="+mn-lt"/>
          <a:ea typeface="+mn-ea"/>
        </a:defRPr>
      </a:lvl4pPr>
      <a:lvl5pPr marL="3159549" indent="-349436" algn="l" defTabSz="1402619" rtl="0" eaLnBrk="0" fontAlgn="base" hangingPunct="0">
        <a:spcBef>
          <a:spcPct val="20000"/>
        </a:spcBef>
        <a:spcAft>
          <a:spcPct val="0"/>
        </a:spcAft>
        <a:buChar char="»"/>
        <a:defRPr kumimoji="1" sz="3100">
          <a:solidFill>
            <a:schemeClr val="tx1"/>
          </a:solidFill>
          <a:latin typeface="+mn-lt"/>
          <a:ea typeface="+mn-ea"/>
        </a:defRPr>
      </a:lvl5pPr>
      <a:lvl6pPr marL="3628444" indent="-350982" algn="l" defTabSz="1403931" rtl="0" fontAlgn="base">
        <a:spcBef>
          <a:spcPct val="20000"/>
        </a:spcBef>
        <a:spcAft>
          <a:spcPct val="0"/>
        </a:spcAft>
        <a:buChar char="»"/>
        <a:defRPr kumimoji="1" sz="3100">
          <a:solidFill>
            <a:schemeClr val="tx1"/>
          </a:solidFill>
          <a:latin typeface="+mn-lt"/>
          <a:ea typeface="+mn-ea"/>
        </a:defRPr>
      </a:lvl6pPr>
      <a:lvl7pPr marL="4096420" indent="-350982" algn="l" defTabSz="1403931" rtl="0" fontAlgn="base">
        <a:spcBef>
          <a:spcPct val="20000"/>
        </a:spcBef>
        <a:spcAft>
          <a:spcPct val="0"/>
        </a:spcAft>
        <a:buChar char="»"/>
        <a:defRPr kumimoji="1" sz="3100">
          <a:solidFill>
            <a:schemeClr val="tx1"/>
          </a:solidFill>
          <a:latin typeface="+mn-lt"/>
          <a:ea typeface="+mn-ea"/>
        </a:defRPr>
      </a:lvl7pPr>
      <a:lvl8pPr marL="4564397" indent="-350982" algn="l" defTabSz="1403931" rtl="0" fontAlgn="base">
        <a:spcBef>
          <a:spcPct val="20000"/>
        </a:spcBef>
        <a:spcAft>
          <a:spcPct val="0"/>
        </a:spcAft>
        <a:buChar char="»"/>
        <a:defRPr kumimoji="1" sz="3100">
          <a:solidFill>
            <a:schemeClr val="tx1"/>
          </a:solidFill>
          <a:latin typeface="+mn-lt"/>
          <a:ea typeface="+mn-ea"/>
        </a:defRPr>
      </a:lvl8pPr>
      <a:lvl9pPr marL="5032374" indent="-350982" algn="l" defTabSz="1403931" rtl="0" fontAlgn="base">
        <a:spcBef>
          <a:spcPct val="20000"/>
        </a:spcBef>
        <a:spcAft>
          <a:spcPct val="0"/>
        </a:spcAft>
        <a:buChar char="»"/>
        <a:defRPr kumimoji="1" sz="3100">
          <a:solidFill>
            <a:schemeClr val="tx1"/>
          </a:solidFill>
          <a:latin typeface="+mn-lt"/>
          <a:ea typeface="+mn-ea"/>
        </a:defRPr>
      </a:lvl9pPr>
    </p:bodyStyle>
    <p:otherStyle>
      <a:defPPr>
        <a:defRPr lang="ja-JP"/>
      </a:defPPr>
      <a:lvl1pPr marL="0" algn="l" defTabSz="935953" rtl="0" eaLnBrk="1" latinLnBrk="0" hangingPunct="1">
        <a:defRPr kumimoji="1" sz="1800" kern="1200">
          <a:solidFill>
            <a:schemeClr val="tx1"/>
          </a:solidFill>
          <a:latin typeface="+mn-lt"/>
          <a:ea typeface="+mn-ea"/>
          <a:cs typeface="+mn-cs"/>
        </a:defRPr>
      </a:lvl1pPr>
      <a:lvl2pPr marL="467977" algn="l" defTabSz="935953" rtl="0" eaLnBrk="1" latinLnBrk="0" hangingPunct="1">
        <a:defRPr kumimoji="1" sz="1800" kern="1200">
          <a:solidFill>
            <a:schemeClr val="tx1"/>
          </a:solidFill>
          <a:latin typeface="+mn-lt"/>
          <a:ea typeface="+mn-ea"/>
          <a:cs typeface="+mn-cs"/>
        </a:defRPr>
      </a:lvl2pPr>
      <a:lvl3pPr marL="935953" algn="l" defTabSz="935953" rtl="0" eaLnBrk="1" latinLnBrk="0" hangingPunct="1">
        <a:defRPr kumimoji="1" sz="1800" kern="1200">
          <a:solidFill>
            <a:schemeClr val="tx1"/>
          </a:solidFill>
          <a:latin typeface="+mn-lt"/>
          <a:ea typeface="+mn-ea"/>
          <a:cs typeface="+mn-cs"/>
        </a:defRPr>
      </a:lvl3pPr>
      <a:lvl4pPr marL="1403931" algn="l" defTabSz="935953" rtl="0" eaLnBrk="1" latinLnBrk="0" hangingPunct="1">
        <a:defRPr kumimoji="1" sz="1800" kern="1200">
          <a:solidFill>
            <a:schemeClr val="tx1"/>
          </a:solidFill>
          <a:latin typeface="+mn-lt"/>
          <a:ea typeface="+mn-ea"/>
          <a:cs typeface="+mn-cs"/>
        </a:defRPr>
      </a:lvl4pPr>
      <a:lvl5pPr marL="1871906" algn="l" defTabSz="935953" rtl="0" eaLnBrk="1" latinLnBrk="0" hangingPunct="1">
        <a:defRPr kumimoji="1" sz="1800" kern="1200">
          <a:solidFill>
            <a:schemeClr val="tx1"/>
          </a:solidFill>
          <a:latin typeface="+mn-lt"/>
          <a:ea typeface="+mn-ea"/>
          <a:cs typeface="+mn-cs"/>
        </a:defRPr>
      </a:lvl5pPr>
      <a:lvl6pPr marL="2339883" algn="l" defTabSz="935953" rtl="0" eaLnBrk="1" latinLnBrk="0" hangingPunct="1">
        <a:defRPr kumimoji="1" sz="1800" kern="1200">
          <a:solidFill>
            <a:schemeClr val="tx1"/>
          </a:solidFill>
          <a:latin typeface="+mn-lt"/>
          <a:ea typeface="+mn-ea"/>
          <a:cs typeface="+mn-cs"/>
        </a:defRPr>
      </a:lvl6pPr>
      <a:lvl7pPr marL="2807860" algn="l" defTabSz="935953" rtl="0" eaLnBrk="1" latinLnBrk="0" hangingPunct="1">
        <a:defRPr kumimoji="1" sz="1800" kern="1200">
          <a:solidFill>
            <a:schemeClr val="tx1"/>
          </a:solidFill>
          <a:latin typeface="+mn-lt"/>
          <a:ea typeface="+mn-ea"/>
          <a:cs typeface="+mn-cs"/>
        </a:defRPr>
      </a:lvl7pPr>
      <a:lvl8pPr marL="3275835" algn="l" defTabSz="935953" rtl="0" eaLnBrk="1" latinLnBrk="0" hangingPunct="1">
        <a:defRPr kumimoji="1" sz="1800" kern="1200">
          <a:solidFill>
            <a:schemeClr val="tx1"/>
          </a:solidFill>
          <a:latin typeface="+mn-lt"/>
          <a:ea typeface="+mn-ea"/>
          <a:cs typeface="+mn-cs"/>
        </a:defRPr>
      </a:lvl8pPr>
      <a:lvl9pPr marL="3743813" algn="l" defTabSz="93595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0254" y="413868"/>
            <a:ext cx="9408793" cy="1502930"/>
          </a:xfrm>
          <a:prstGeom prst="rect">
            <a:avLst/>
          </a:prstGeom>
        </p:spPr>
        <p:txBody>
          <a:bodyPr vert="horz" lIns="93616" tIns="46808" rIns="93616" bIns="46808"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0254" y="2070521"/>
            <a:ext cx="9408793" cy="4934484"/>
          </a:xfrm>
          <a:prstGeom prst="rect">
            <a:avLst/>
          </a:prstGeom>
        </p:spPr>
        <p:txBody>
          <a:bodyPr vert="horz" lIns="93616" tIns="46808" rIns="93616" bIns="46808"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750253" y="7208390"/>
            <a:ext cx="2454912" cy="413868"/>
          </a:xfrm>
          <a:prstGeom prst="rect">
            <a:avLst/>
          </a:prstGeom>
        </p:spPr>
        <p:txBody>
          <a:bodyPr vert="horz" lIns="93616" tIns="46808" rIns="93616" bIns="46808" rtlCol="0" anchor="ctr"/>
          <a:lstStyle>
            <a:lvl1pPr algn="l">
              <a:defRPr sz="1200">
                <a:solidFill>
                  <a:schemeClr val="tx1">
                    <a:tint val="75000"/>
                  </a:schemeClr>
                </a:solidFill>
              </a:defRPr>
            </a:lvl1pPr>
          </a:lstStyle>
          <a:p>
            <a:fld id="{5E01448E-DB1C-4510-B5D9-E81BF8E9D92F}" type="datetimeFigureOut">
              <a:rPr kumimoji="1" lang="ja-JP" altLang="en-US" smtClean="0"/>
              <a:t>2016/3/30</a:t>
            </a:fld>
            <a:endParaRPr kumimoji="1" lang="ja-JP" altLang="en-US"/>
          </a:p>
        </p:txBody>
      </p:sp>
      <p:sp>
        <p:nvSpPr>
          <p:cNvPr id="5" name="フッター プレースホルダー 4"/>
          <p:cNvSpPr>
            <a:spLocks noGrp="1"/>
          </p:cNvSpPr>
          <p:nvPr>
            <p:ph type="ftr" sz="quarter" idx="3"/>
          </p:nvPr>
        </p:nvSpPr>
        <p:spPr>
          <a:xfrm>
            <a:off x="3613467" y="7208390"/>
            <a:ext cx="3682367" cy="413868"/>
          </a:xfrm>
          <a:prstGeom prst="rect">
            <a:avLst/>
          </a:prstGeom>
        </p:spPr>
        <p:txBody>
          <a:bodyPr vert="horz" lIns="93616" tIns="46808" rIns="93616" bIns="46808"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704136" y="7208390"/>
            <a:ext cx="2454912" cy="413868"/>
          </a:xfrm>
          <a:prstGeom prst="rect">
            <a:avLst/>
          </a:prstGeom>
        </p:spPr>
        <p:txBody>
          <a:bodyPr vert="horz" lIns="93616" tIns="46808" rIns="93616" bIns="46808" rtlCol="0" anchor="ctr"/>
          <a:lstStyle>
            <a:lvl1pPr algn="r">
              <a:defRPr sz="1200">
                <a:solidFill>
                  <a:schemeClr val="tx1">
                    <a:tint val="75000"/>
                  </a:schemeClr>
                </a:solidFill>
              </a:defRPr>
            </a:lvl1pPr>
          </a:lstStyle>
          <a:p>
            <a:fld id="{0BAC648F-AB5C-482C-9493-CBCC92D2BC4C}" type="slidenum">
              <a:rPr kumimoji="1" lang="ja-JP" altLang="en-US" smtClean="0"/>
              <a:t>‹#›</a:t>
            </a:fld>
            <a:endParaRPr kumimoji="1" lang="ja-JP" altLang="en-US"/>
          </a:p>
        </p:txBody>
      </p:sp>
    </p:spTree>
    <p:extLst>
      <p:ext uri="{BB962C8B-B14F-4D97-AF65-F5344CB8AC3E}">
        <p14:creationId xmlns:p14="http://schemas.microsoft.com/office/powerpoint/2010/main" val="2768073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36163" rtl="0" eaLnBrk="1" latinLnBrk="0" hangingPunct="1">
        <a:lnSpc>
          <a:spcPct val="90000"/>
        </a:lnSpc>
        <a:spcBef>
          <a:spcPct val="0"/>
        </a:spcBef>
        <a:buNone/>
        <a:defRPr kumimoji="1" sz="4500" kern="1200">
          <a:solidFill>
            <a:schemeClr val="tx1"/>
          </a:solidFill>
          <a:latin typeface="+mj-lt"/>
          <a:ea typeface="+mj-ea"/>
          <a:cs typeface="+mj-cs"/>
        </a:defRPr>
      </a:lvl1pPr>
    </p:titleStyle>
    <p:bodyStyle>
      <a:lvl1pPr marL="234041" indent="-234041" algn="l" defTabSz="936163" rtl="0" eaLnBrk="1" latinLnBrk="0" hangingPunct="1">
        <a:lnSpc>
          <a:spcPct val="90000"/>
        </a:lnSpc>
        <a:spcBef>
          <a:spcPts val="1024"/>
        </a:spcBef>
        <a:buFont typeface="Arial" panose="020B0604020202020204" pitchFamily="34" charset="0"/>
        <a:buChar char="•"/>
        <a:defRPr kumimoji="1" sz="2900" kern="1200">
          <a:solidFill>
            <a:schemeClr val="tx1"/>
          </a:solidFill>
          <a:latin typeface="+mn-lt"/>
          <a:ea typeface="+mn-ea"/>
          <a:cs typeface="+mn-cs"/>
        </a:defRPr>
      </a:lvl1pPr>
      <a:lvl2pPr marL="702122" indent="-234041" algn="l" defTabSz="936163" rtl="0" eaLnBrk="1" latinLnBrk="0" hangingPunct="1">
        <a:lnSpc>
          <a:spcPct val="90000"/>
        </a:lnSpc>
        <a:spcBef>
          <a:spcPts val="512"/>
        </a:spcBef>
        <a:buFont typeface="Arial" panose="020B0604020202020204" pitchFamily="34" charset="0"/>
        <a:buChar char="•"/>
        <a:defRPr kumimoji="1" sz="2500" kern="1200">
          <a:solidFill>
            <a:schemeClr val="tx1"/>
          </a:solidFill>
          <a:latin typeface="+mn-lt"/>
          <a:ea typeface="+mn-ea"/>
          <a:cs typeface="+mn-cs"/>
        </a:defRPr>
      </a:lvl2pPr>
      <a:lvl3pPr marL="1170203" indent="-234041" algn="l" defTabSz="936163" rtl="0" eaLnBrk="1" latinLnBrk="0" hangingPunct="1">
        <a:lnSpc>
          <a:spcPct val="90000"/>
        </a:lnSpc>
        <a:spcBef>
          <a:spcPts val="512"/>
        </a:spcBef>
        <a:buFont typeface="Arial" panose="020B0604020202020204" pitchFamily="34" charset="0"/>
        <a:buChar char="•"/>
        <a:defRPr kumimoji="1" sz="2000" kern="1200">
          <a:solidFill>
            <a:schemeClr val="tx1"/>
          </a:solidFill>
          <a:latin typeface="+mn-lt"/>
          <a:ea typeface="+mn-ea"/>
          <a:cs typeface="+mn-cs"/>
        </a:defRPr>
      </a:lvl3pPr>
      <a:lvl4pPr marL="1638285" indent="-234041" algn="l" defTabSz="936163" rtl="0" eaLnBrk="1" latinLnBrk="0" hangingPunct="1">
        <a:lnSpc>
          <a:spcPct val="90000"/>
        </a:lnSpc>
        <a:spcBef>
          <a:spcPts val="512"/>
        </a:spcBef>
        <a:buFont typeface="Arial" panose="020B0604020202020204" pitchFamily="34" charset="0"/>
        <a:buChar char="•"/>
        <a:defRPr kumimoji="1" sz="1800" kern="1200">
          <a:solidFill>
            <a:schemeClr val="tx1"/>
          </a:solidFill>
          <a:latin typeface="+mn-lt"/>
          <a:ea typeface="+mn-ea"/>
          <a:cs typeface="+mn-cs"/>
        </a:defRPr>
      </a:lvl4pPr>
      <a:lvl5pPr marL="2106366" indent="-234041" algn="l" defTabSz="936163" rtl="0" eaLnBrk="1" latinLnBrk="0" hangingPunct="1">
        <a:lnSpc>
          <a:spcPct val="90000"/>
        </a:lnSpc>
        <a:spcBef>
          <a:spcPts val="512"/>
        </a:spcBef>
        <a:buFont typeface="Arial" panose="020B0604020202020204" pitchFamily="34" charset="0"/>
        <a:buChar char="•"/>
        <a:defRPr kumimoji="1" sz="1800" kern="1200">
          <a:solidFill>
            <a:schemeClr val="tx1"/>
          </a:solidFill>
          <a:latin typeface="+mn-lt"/>
          <a:ea typeface="+mn-ea"/>
          <a:cs typeface="+mn-cs"/>
        </a:defRPr>
      </a:lvl5pPr>
      <a:lvl6pPr marL="2574447" indent="-234041" algn="l" defTabSz="936163" rtl="0" eaLnBrk="1" latinLnBrk="0" hangingPunct="1">
        <a:lnSpc>
          <a:spcPct val="90000"/>
        </a:lnSpc>
        <a:spcBef>
          <a:spcPts val="512"/>
        </a:spcBef>
        <a:buFont typeface="Arial" panose="020B0604020202020204" pitchFamily="34" charset="0"/>
        <a:buChar char="•"/>
        <a:defRPr kumimoji="1" sz="1800" kern="1200">
          <a:solidFill>
            <a:schemeClr val="tx1"/>
          </a:solidFill>
          <a:latin typeface="+mn-lt"/>
          <a:ea typeface="+mn-ea"/>
          <a:cs typeface="+mn-cs"/>
        </a:defRPr>
      </a:lvl6pPr>
      <a:lvl7pPr marL="3042529" indent="-234041" algn="l" defTabSz="936163" rtl="0" eaLnBrk="1" latinLnBrk="0" hangingPunct="1">
        <a:lnSpc>
          <a:spcPct val="90000"/>
        </a:lnSpc>
        <a:spcBef>
          <a:spcPts val="512"/>
        </a:spcBef>
        <a:buFont typeface="Arial" panose="020B0604020202020204" pitchFamily="34" charset="0"/>
        <a:buChar char="•"/>
        <a:defRPr kumimoji="1" sz="1800" kern="1200">
          <a:solidFill>
            <a:schemeClr val="tx1"/>
          </a:solidFill>
          <a:latin typeface="+mn-lt"/>
          <a:ea typeface="+mn-ea"/>
          <a:cs typeface="+mn-cs"/>
        </a:defRPr>
      </a:lvl7pPr>
      <a:lvl8pPr marL="3510610" indent="-234041" algn="l" defTabSz="936163" rtl="0" eaLnBrk="1" latinLnBrk="0" hangingPunct="1">
        <a:lnSpc>
          <a:spcPct val="90000"/>
        </a:lnSpc>
        <a:spcBef>
          <a:spcPts val="512"/>
        </a:spcBef>
        <a:buFont typeface="Arial" panose="020B0604020202020204" pitchFamily="34" charset="0"/>
        <a:buChar char="•"/>
        <a:defRPr kumimoji="1" sz="1800" kern="1200">
          <a:solidFill>
            <a:schemeClr val="tx1"/>
          </a:solidFill>
          <a:latin typeface="+mn-lt"/>
          <a:ea typeface="+mn-ea"/>
          <a:cs typeface="+mn-cs"/>
        </a:defRPr>
      </a:lvl8pPr>
      <a:lvl9pPr marL="3978692" indent="-234041" algn="l" defTabSz="936163" rtl="0" eaLnBrk="1" latinLnBrk="0" hangingPunct="1">
        <a:lnSpc>
          <a:spcPct val="90000"/>
        </a:lnSpc>
        <a:spcBef>
          <a:spcPts val="512"/>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36163" rtl="0" eaLnBrk="1" latinLnBrk="0" hangingPunct="1">
        <a:defRPr kumimoji="1" sz="1800" kern="1200">
          <a:solidFill>
            <a:schemeClr val="tx1"/>
          </a:solidFill>
          <a:latin typeface="+mn-lt"/>
          <a:ea typeface="+mn-ea"/>
          <a:cs typeface="+mn-cs"/>
        </a:defRPr>
      </a:lvl1pPr>
      <a:lvl2pPr marL="468081" algn="l" defTabSz="936163" rtl="0" eaLnBrk="1" latinLnBrk="0" hangingPunct="1">
        <a:defRPr kumimoji="1" sz="1800" kern="1200">
          <a:solidFill>
            <a:schemeClr val="tx1"/>
          </a:solidFill>
          <a:latin typeface="+mn-lt"/>
          <a:ea typeface="+mn-ea"/>
          <a:cs typeface="+mn-cs"/>
        </a:defRPr>
      </a:lvl2pPr>
      <a:lvl3pPr marL="936163" algn="l" defTabSz="936163" rtl="0" eaLnBrk="1" latinLnBrk="0" hangingPunct="1">
        <a:defRPr kumimoji="1" sz="1800" kern="1200">
          <a:solidFill>
            <a:schemeClr val="tx1"/>
          </a:solidFill>
          <a:latin typeface="+mn-lt"/>
          <a:ea typeface="+mn-ea"/>
          <a:cs typeface="+mn-cs"/>
        </a:defRPr>
      </a:lvl3pPr>
      <a:lvl4pPr marL="1404244" algn="l" defTabSz="936163" rtl="0" eaLnBrk="1" latinLnBrk="0" hangingPunct="1">
        <a:defRPr kumimoji="1" sz="1800" kern="1200">
          <a:solidFill>
            <a:schemeClr val="tx1"/>
          </a:solidFill>
          <a:latin typeface="+mn-lt"/>
          <a:ea typeface="+mn-ea"/>
          <a:cs typeface="+mn-cs"/>
        </a:defRPr>
      </a:lvl4pPr>
      <a:lvl5pPr marL="1872325" algn="l" defTabSz="936163" rtl="0" eaLnBrk="1" latinLnBrk="0" hangingPunct="1">
        <a:defRPr kumimoji="1" sz="1800" kern="1200">
          <a:solidFill>
            <a:schemeClr val="tx1"/>
          </a:solidFill>
          <a:latin typeface="+mn-lt"/>
          <a:ea typeface="+mn-ea"/>
          <a:cs typeface="+mn-cs"/>
        </a:defRPr>
      </a:lvl5pPr>
      <a:lvl6pPr marL="2340407" algn="l" defTabSz="936163" rtl="0" eaLnBrk="1" latinLnBrk="0" hangingPunct="1">
        <a:defRPr kumimoji="1" sz="1800" kern="1200">
          <a:solidFill>
            <a:schemeClr val="tx1"/>
          </a:solidFill>
          <a:latin typeface="+mn-lt"/>
          <a:ea typeface="+mn-ea"/>
          <a:cs typeface="+mn-cs"/>
        </a:defRPr>
      </a:lvl6pPr>
      <a:lvl7pPr marL="2808488" algn="l" defTabSz="936163" rtl="0" eaLnBrk="1" latinLnBrk="0" hangingPunct="1">
        <a:defRPr kumimoji="1" sz="1800" kern="1200">
          <a:solidFill>
            <a:schemeClr val="tx1"/>
          </a:solidFill>
          <a:latin typeface="+mn-lt"/>
          <a:ea typeface="+mn-ea"/>
          <a:cs typeface="+mn-cs"/>
        </a:defRPr>
      </a:lvl7pPr>
      <a:lvl8pPr marL="3276570" algn="l" defTabSz="936163" rtl="0" eaLnBrk="1" latinLnBrk="0" hangingPunct="1">
        <a:defRPr kumimoji="1" sz="1800" kern="1200">
          <a:solidFill>
            <a:schemeClr val="tx1"/>
          </a:solidFill>
          <a:latin typeface="+mn-lt"/>
          <a:ea typeface="+mn-ea"/>
          <a:cs typeface="+mn-cs"/>
        </a:defRPr>
      </a:lvl8pPr>
      <a:lvl9pPr marL="3744651" algn="l" defTabSz="93616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87718" y="-37640"/>
            <a:ext cx="3662623" cy="7926521"/>
          </a:xfrm>
          <a:prstGeom prst="rect">
            <a:avLst/>
          </a:prstGeom>
          <a:gradFill flip="none" rotWithShape="1">
            <a:gsLst>
              <a:gs pos="0">
                <a:srgbClr val="993300">
                  <a:shade val="30000"/>
                  <a:satMod val="115000"/>
                </a:srgbClr>
              </a:gs>
              <a:gs pos="50000">
                <a:srgbClr val="993300">
                  <a:shade val="67500"/>
                  <a:satMod val="115000"/>
                </a:srgbClr>
              </a:gs>
              <a:gs pos="100000">
                <a:srgbClr val="993300">
                  <a:shade val="100000"/>
                  <a:satMod val="115000"/>
                </a:srgbClr>
              </a:gs>
            </a:gsLst>
            <a:lin ang="5400000" scaled="1"/>
            <a:tileRect/>
          </a:gradFill>
          <a:ln w="9525" cap="flat" cmpd="sng" algn="ctr">
            <a:solidFill>
              <a:srgbClr val="FF9933"/>
            </a:solidFill>
            <a:prstDash val="solid"/>
            <a:round/>
            <a:headEnd type="none" w="med" len="med"/>
            <a:tailEnd type="none" w="med" len="med"/>
          </a:ln>
          <a:effectLst/>
        </p:spPr>
        <p:txBody>
          <a:bodyPr vert="horz" wrap="square" lIns="93616" tIns="46808" rIns="93616" bIns="46808" numCol="1" rtlCol="0" anchor="t" anchorCtr="0" compatLnSpc="1">
            <a:prstTxWarp prst="textNoShape">
              <a:avLst/>
            </a:prstTxWarp>
          </a:bodyPr>
          <a:lstStyle/>
          <a:p>
            <a:pPr defTabSz="1404244"/>
            <a:endParaRPr lang="ja-JP" altLang="en-US" dirty="0">
              <a:latin typeface="Arial" charset="0"/>
            </a:endParaRPr>
          </a:p>
        </p:txBody>
      </p:sp>
      <p:sp>
        <p:nvSpPr>
          <p:cNvPr id="2" name="テキスト ボックス 1"/>
          <p:cNvSpPr txBox="1"/>
          <p:nvPr/>
        </p:nvSpPr>
        <p:spPr>
          <a:xfrm>
            <a:off x="308859" y="909858"/>
            <a:ext cx="2941609" cy="5172844"/>
          </a:xfrm>
          <a:prstGeom prst="rect">
            <a:avLst/>
          </a:prstGeom>
          <a:noFill/>
        </p:spPr>
        <p:txBody>
          <a:bodyPr wrap="square" lIns="93616" tIns="46808" rIns="93616" bIns="46808" rtlCol="0">
            <a:spAutoFit/>
          </a:bodyPr>
          <a:lstStyle/>
          <a:p>
            <a:r>
              <a:rPr lang="ja-JP" altLang="en-US" sz="1000" dirty="0">
                <a:solidFill>
                  <a:schemeClr val="bg1"/>
                </a:solidFill>
                <a:latin typeface="+mn-ea"/>
              </a:rPr>
              <a:t>　私たちが考える食支援とは「本人、家族に口から食べたいという希望がある、もしくは身体的に栄養ケアの必要がある人に対し、適切な栄養管理、経口摂取の維持、食を楽しんでもらうことを目的としてリスクマネジメントの視点を持ち、適切な支援を行うこと」です。</a:t>
            </a:r>
          </a:p>
          <a:p>
            <a:endParaRPr lang="ja-JP" altLang="en-US" sz="1000" dirty="0">
              <a:solidFill>
                <a:schemeClr val="bg1"/>
              </a:solidFill>
              <a:latin typeface="+mn-ea"/>
            </a:endParaRPr>
          </a:p>
          <a:p>
            <a:r>
              <a:rPr lang="ja-JP" altLang="en-US" sz="1000" dirty="0">
                <a:solidFill>
                  <a:schemeClr val="bg1"/>
                </a:solidFill>
                <a:latin typeface="+mn-ea"/>
              </a:rPr>
              <a:t>　食支援が必要な方はいったい何人いるのでしょうか。実は、現在、東京都新宿区で口から食べることに障害を持つ高齢者は</a:t>
            </a:r>
            <a:r>
              <a:rPr lang="en-US" altLang="ja-JP" sz="1000" dirty="0">
                <a:solidFill>
                  <a:schemeClr val="bg1"/>
                </a:solidFill>
                <a:latin typeface="+mn-ea"/>
              </a:rPr>
              <a:t>10,000</a:t>
            </a:r>
            <a:r>
              <a:rPr lang="ja-JP" altLang="en-US" sz="1000" dirty="0">
                <a:solidFill>
                  <a:schemeClr val="bg1"/>
                </a:solidFill>
                <a:latin typeface="+mn-ea"/>
              </a:rPr>
              <a:t>人以上いると推測されます。それ以外にも食支援が必要な方は多数います。これだけの人数のケアは専門職だけでは足りません。</a:t>
            </a:r>
          </a:p>
          <a:p>
            <a:r>
              <a:rPr lang="ja-JP" altLang="en-US" sz="1000" dirty="0">
                <a:solidFill>
                  <a:schemeClr val="bg1"/>
                </a:solidFill>
                <a:latin typeface="+mn-ea"/>
              </a:rPr>
              <a:t>　この新宿で食を支援するためには、専門職だけが何かをするというのではなく、一般市民も参加して「何らかの食や栄養の異常を見つける人」、「適切な支援者につなぐ人」、そして「結果を出す人（支援者）」を新宿で無限に作りだすことが必要です。これはまさに「食べられる街づくり」です。</a:t>
            </a:r>
          </a:p>
          <a:p>
            <a:endParaRPr lang="ja-JP" altLang="en-US" sz="1000" dirty="0">
              <a:solidFill>
                <a:schemeClr val="bg1"/>
              </a:solidFill>
              <a:latin typeface="+mn-ea"/>
            </a:endParaRPr>
          </a:p>
          <a:p>
            <a:r>
              <a:rPr lang="ja-JP" altLang="en-US" sz="1000" dirty="0">
                <a:solidFill>
                  <a:schemeClr val="bg1"/>
                </a:solidFill>
                <a:latin typeface="+mn-ea"/>
              </a:rPr>
              <a:t>　私たち新宿食支援研究会（新食研）は、</a:t>
            </a:r>
            <a:r>
              <a:rPr lang="en-US" altLang="ja-JP" sz="1000" dirty="0">
                <a:solidFill>
                  <a:schemeClr val="bg1"/>
                </a:solidFill>
                <a:latin typeface="+mn-ea"/>
              </a:rPr>
              <a:t>2009</a:t>
            </a:r>
            <a:r>
              <a:rPr lang="ja-JP" altLang="en-US" sz="1000" dirty="0">
                <a:solidFill>
                  <a:schemeClr val="bg1"/>
                </a:solidFill>
                <a:latin typeface="+mn-ea"/>
              </a:rPr>
              <a:t>年</a:t>
            </a:r>
            <a:r>
              <a:rPr lang="en-US" altLang="ja-JP" sz="1000" dirty="0">
                <a:solidFill>
                  <a:schemeClr val="bg1"/>
                </a:solidFill>
                <a:latin typeface="+mn-ea"/>
              </a:rPr>
              <a:t>7</a:t>
            </a:r>
            <a:r>
              <a:rPr lang="ja-JP" altLang="en-US" sz="1000" dirty="0">
                <a:solidFill>
                  <a:schemeClr val="bg1"/>
                </a:solidFill>
                <a:latin typeface="+mn-ea"/>
              </a:rPr>
              <a:t>月「最期まで口から食べられる街、新宿」をモットーに有志が集まり結成しました。「食べられる街づくり」には専門職の連携強化や情報発信も必要でしょう。しかし、それだけで地域は変わりません。「食」の重要性を地域に浸透させていく活動も必要です。</a:t>
            </a:r>
            <a:endParaRPr lang="en-US" altLang="ja-JP" sz="1000" dirty="0">
              <a:solidFill>
                <a:schemeClr val="bg1"/>
              </a:solidFill>
              <a:latin typeface="+mn-ea"/>
            </a:endParaRPr>
          </a:p>
          <a:p>
            <a:endParaRPr lang="ja-JP" altLang="en-US" sz="1000" dirty="0">
              <a:solidFill>
                <a:schemeClr val="bg1"/>
              </a:solidFill>
              <a:latin typeface="+mn-ea"/>
            </a:endParaRPr>
          </a:p>
          <a:p>
            <a:r>
              <a:rPr lang="ja-JP" altLang="en-US" sz="1000" dirty="0">
                <a:solidFill>
                  <a:schemeClr val="bg1"/>
                </a:solidFill>
                <a:latin typeface="+mn-ea"/>
              </a:rPr>
              <a:t>　新食研のメンバーは</a:t>
            </a:r>
            <a:r>
              <a:rPr lang="en-US" altLang="ja-JP" sz="1000" dirty="0">
                <a:solidFill>
                  <a:schemeClr val="bg1"/>
                </a:solidFill>
                <a:latin typeface="+mn-ea"/>
              </a:rPr>
              <a:t>23</a:t>
            </a:r>
            <a:r>
              <a:rPr lang="ja-JP" altLang="en-US" sz="1000" dirty="0">
                <a:solidFill>
                  <a:schemeClr val="bg1"/>
                </a:solidFill>
                <a:latin typeface="+mn-ea"/>
              </a:rPr>
              <a:t>職種、約</a:t>
            </a:r>
            <a:r>
              <a:rPr lang="en-US" altLang="ja-JP" sz="1000" dirty="0">
                <a:solidFill>
                  <a:schemeClr val="bg1"/>
                </a:solidFill>
                <a:latin typeface="+mn-ea"/>
              </a:rPr>
              <a:t>100</a:t>
            </a:r>
            <a:r>
              <a:rPr lang="ja-JP" altLang="en-US" sz="1000" dirty="0">
                <a:solidFill>
                  <a:schemeClr val="bg1"/>
                </a:solidFill>
                <a:latin typeface="+mn-ea"/>
              </a:rPr>
              <a:t>名（</a:t>
            </a:r>
            <a:r>
              <a:rPr lang="en-US" altLang="ja-JP" sz="1000" dirty="0">
                <a:solidFill>
                  <a:schemeClr val="bg1"/>
                </a:solidFill>
                <a:latin typeface="+mn-ea"/>
              </a:rPr>
              <a:t>2016</a:t>
            </a:r>
            <a:r>
              <a:rPr lang="ja-JP" altLang="en-US" sz="1000" dirty="0">
                <a:solidFill>
                  <a:schemeClr val="bg1"/>
                </a:solidFill>
                <a:latin typeface="+mn-ea"/>
              </a:rPr>
              <a:t>年</a:t>
            </a:r>
            <a:r>
              <a:rPr lang="en-US" altLang="ja-JP" sz="1000" dirty="0">
                <a:solidFill>
                  <a:schemeClr val="bg1"/>
                </a:solidFill>
                <a:latin typeface="+mn-ea"/>
              </a:rPr>
              <a:t>4</a:t>
            </a:r>
            <a:r>
              <a:rPr lang="ja-JP" altLang="en-US" sz="1000" dirty="0">
                <a:solidFill>
                  <a:schemeClr val="bg1"/>
                </a:solidFill>
                <a:latin typeface="+mn-ea"/>
              </a:rPr>
              <a:t>月現在）。</a:t>
            </a:r>
            <a:r>
              <a:rPr lang="ja-JP" altLang="en-US" sz="1000" dirty="0">
                <a:solidFill>
                  <a:schemeClr val="bg1"/>
                </a:solidFill>
                <a:latin typeface="+mn-ea"/>
              </a:rPr>
              <a:t>私たちの活動は組織の活動ではなく地域のムーブメントです。現在、</a:t>
            </a:r>
            <a:r>
              <a:rPr lang="en-US" altLang="ja-JP" sz="1000" dirty="0">
                <a:solidFill>
                  <a:schemeClr val="bg1"/>
                </a:solidFill>
                <a:latin typeface="+mn-ea"/>
              </a:rPr>
              <a:t>20</a:t>
            </a:r>
            <a:r>
              <a:rPr lang="ja-JP" altLang="en-US" sz="1000" dirty="0">
                <a:solidFill>
                  <a:schemeClr val="bg1"/>
                </a:solidFill>
                <a:latin typeface="+mn-ea"/>
              </a:rPr>
              <a:t>以上</a:t>
            </a:r>
            <a:r>
              <a:rPr lang="ja-JP" altLang="en-US" sz="1000" dirty="0">
                <a:solidFill>
                  <a:schemeClr val="bg1"/>
                </a:solidFill>
                <a:latin typeface="+mn-ea"/>
              </a:rPr>
              <a:t>のワーキンググループ</a:t>
            </a:r>
            <a:r>
              <a:rPr lang="ja-JP" altLang="en-US" sz="1000" dirty="0">
                <a:solidFill>
                  <a:schemeClr val="bg1"/>
                </a:solidFill>
                <a:latin typeface="+mn-ea"/>
              </a:rPr>
              <a:t>があり、多職種、多方面から新宿の「食べられる街づくり」を始めています。</a:t>
            </a:r>
          </a:p>
          <a:p>
            <a:endParaRPr lang="ja-JP" altLang="en-US" sz="1000" dirty="0">
              <a:solidFill>
                <a:schemeClr val="bg1"/>
              </a:solidFill>
            </a:endParaRPr>
          </a:p>
        </p:txBody>
      </p:sp>
      <p:sp>
        <p:nvSpPr>
          <p:cNvPr id="6" name="テキスト ボックス 5"/>
          <p:cNvSpPr txBox="1"/>
          <p:nvPr/>
        </p:nvSpPr>
        <p:spPr>
          <a:xfrm>
            <a:off x="308858" y="436711"/>
            <a:ext cx="1801134" cy="316632"/>
          </a:xfrm>
          <a:prstGeom prst="rect">
            <a:avLst/>
          </a:prstGeom>
          <a:noFill/>
        </p:spPr>
        <p:txBody>
          <a:bodyPr wrap="none" lIns="93616" tIns="46808" rIns="93616" bIns="46808" rtlCol="0">
            <a:spAutoFit/>
          </a:bodyPr>
          <a:lstStyle/>
          <a:p>
            <a:r>
              <a:rPr lang="ja-JP" altLang="en-US" sz="1200" b="1" dirty="0">
                <a:solidFill>
                  <a:schemeClr val="bg1"/>
                </a:solidFill>
                <a:latin typeface="+mj-ea"/>
                <a:ea typeface="+mj-ea"/>
              </a:rPr>
              <a:t>新宿食支援</a:t>
            </a:r>
            <a:r>
              <a:rPr lang="ja-JP" altLang="en-US" sz="1400" b="1" dirty="0">
                <a:solidFill>
                  <a:schemeClr val="bg1"/>
                </a:solidFill>
                <a:latin typeface="+mj-ea"/>
                <a:ea typeface="+mj-ea"/>
              </a:rPr>
              <a:t>研究会</a:t>
            </a:r>
            <a:r>
              <a:rPr lang="ja-JP" altLang="en-US" sz="1200" b="1" dirty="0">
                <a:solidFill>
                  <a:schemeClr val="bg1"/>
                </a:solidFill>
                <a:latin typeface="+mj-ea"/>
                <a:ea typeface="+mj-ea"/>
              </a:rPr>
              <a:t>とは</a:t>
            </a:r>
          </a:p>
        </p:txBody>
      </p:sp>
      <p:sp>
        <p:nvSpPr>
          <p:cNvPr id="3" name="テキスト ボックス 2"/>
          <p:cNvSpPr txBox="1"/>
          <p:nvPr/>
        </p:nvSpPr>
        <p:spPr>
          <a:xfrm>
            <a:off x="1972249" y="6821301"/>
            <a:ext cx="1339892" cy="443283"/>
          </a:xfrm>
          <a:prstGeom prst="rect">
            <a:avLst/>
          </a:prstGeom>
          <a:noFill/>
        </p:spPr>
        <p:txBody>
          <a:bodyPr wrap="none" lIns="93616" tIns="46808" rIns="93616" bIns="46808" rtlCol="0">
            <a:spAutoFit/>
          </a:bodyPr>
          <a:lstStyle/>
          <a:p>
            <a:pPr algn="r"/>
            <a:r>
              <a:rPr lang="ja-JP" altLang="en-US" sz="1100" dirty="0">
                <a:solidFill>
                  <a:schemeClr val="bg1"/>
                </a:solidFill>
              </a:rPr>
              <a:t>新宿食支援研究会</a:t>
            </a:r>
            <a:endParaRPr lang="en-US" altLang="ja-JP" sz="1100" dirty="0">
              <a:solidFill>
                <a:schemeClr val="bg1"/>
              </a:solidFill>
            </a:endParaRPr>
          </a:p>
          <a:p>
            <a:pPr algn="r"/>
            <a:r>
              <a:rPr lang="ja-JP" altLang="en-US" sz="1100" dirty="0">
                <a:solidFill>
                  <a:schemeClr val="bg1"/>
                </a:solidFill>
              </a:rPr>
              <a:t>代表　五島朋幸</a:t>
            </a:r>
          </a:p>
        </p:txBody>
      </p:sp>
      <p:sp>
        <p:nvSpPr>
          <p:cNvPr id="4" name="正方形/長方形 3"/>
          <p:cNvSpPr/>
          <p:nvPr/>
        </p:nvSpPr>
        <p:spPr bwMode="auto">
          <a:xfrm>
            <a:off x="3544358" y="-37640"/>
            <a:ext cx="7420747" cy="7926521"/>
          </a:xfrm>
          <a:prstGeom prst="rect">
            <a:avLst/>
          </a:prstGeom>
          <a:solidFill>
            <a:srgbClr val="FFE6C1"/>
          </a:solidFill>
          <a:ln w="9525" cap="flat" cmpd="sng" algn="ctr">
            <a:solidFill>
              <a:schemeClr val="tx1"/>
            </a:solidFill>
            <a:prstDash val="solid"/>
            <a:round/>
            <a:headEnd type="none" w="med" len="med"/>
            <a:tailEnd type="none" w="med" len="med"/>
          </a:ln>
          <a:effectLst/>
        </p:spPr>
        <p:txBody>
          <a:bodyPr vert="horz" wrap="square" lIns="93616" tIns="46808" rIns="93616" bIns="46808" numCol="1" rtlCol="0" anchor="t" anchorCtr="0" compatLnSpc="1">
            <a:prstTxWarp prst="textNoShape">
              <a:avLst/>
            </a:prstTxWarp>
          </a:bodyPr>
          <a:lstStyle/>
          <a:p>
            <a:pPr defTabSz="1404244"/>
            <a:endParaRPr lang="ja-JP" altLang="en-US">
              <a:latin typeface="Arial" charset="0"/>
            </a:endParaRPr>
          </a:p>
        </p:txBody>
      </p:sp>
      <p:sp>
        <p:nvSpPr>
          <p:cNvPr id="7" name="テキスト ボックス 6"/>
          <p:cNvSpPr txBox="1"/>
          <p:nvPr/>
        </p:nvSpPr>
        <p:spPr>
          <a:xfrm>
            <a:off x="3728235" y="436711"/>
            <a:ext cx="2043204" cy="443283"/>
          </a:xfrm>
          <a:prstGeom prst="rect">
            <a:avLst/>
          </a:prstGeom>
          <a:noFill/>
        </p:spPr>
        <p:txBody>
          <a:bodyPr wrap="none" lIns="93616" tIns="46808" rIns="93616" bIns="46808" rtlCol="0">
            <a:spAutoFit/>
          </a:bodyPr>
          <a:lstStyle/>
          <a:p>
            <a:r>
              <a:rPr lang="ja-JP" altLang="en-US" sz="1100" b="1" dirty="0">
                <a:latin typeface="+mj-ea"/>
                <a:ea typeface="+mj-ea"/>
              </a:rPr>
              <a:t>「食べられる街づくり」のための</a:t>
            </a:r>
            <a:endParaRPr lang="en-US" altLang="ja-JP" sz="1100" b="1" dirty="0">
              <a:latin typeface="+mj-ea"/>
              <a:ea typeface="+mj-ea"/>
            </a:endParaRPr>
          </a:p>
          <a:p>
            <a:r>
              <a:rPr lang="ja-JP" altLang="en-US" sz="1100" b="1" dirty="0">
                <a:latin typeface="+mj-ea"/>
                <a:ea typeface="+mj-ea"/>
              </a:rPr>
              <a:t>ワーキンググループ（</a:t>
            </a:r>
            <a:r>
              <a:rPr lang="en-US" altLang="ja-JP" sz="1100" b="1" dirty="0">
                <a:latin typeface="+mj-ea"/>
                <a:ea typeface="+mj-ea"/>
              </a:rPr>
              <a:t>WG)</a:t>
            </a:r>
            <a:endParaRPr lang="ja-JP" altLang="en-US" sz="1100" b="1" dirty="0">
              <a:latin typeface="+mj-ea"/>
              <a:ea typeface="+mj-ea"/>
            </a:endParaRPr>
          </a:p>
        </p:txBody>
      </p:sp>
      <p:sp>
        <p:nvSpPr>
          <p:cNvPr id="11" name="テキスト ボックス 10"/>
          <p:cNvSpPr txBox="1"/>
          <p:nvPr/>
        </p:nvSpPr>
        <p:spPr>
          <a:xfrm>
            <a:off x="3771687" y="945115"/>
            <a:ext cx="3141408" cy="602362"/>
          </a:xfrm>
          <a:prstGeom prst="rect">
            <a:avLst/>
          </a:prstGeom>
          <a:noFill/>
        </p:spPr>
        <p:txBody>
          <a:bodyPr wrap="square" lIns="93616" tIns="46808" rIns="93616" bIns="46808" rtlCol="0">
            <a:spAutoFit/>
          </a:bodyPr>
          <a:lstStyle/>
          <a:p>
            <a:r>
              <a:rPr lang="ja-JP" altLang="en-US" sz="1100" dirty="0"/>
              <a:t>　口から食べられる街づくりのために新宿食支援研究会では現在</a:t>
            </a:r>
            <a:r>
              <a:rPr lang="en-US" altLang="ja-JP" sz="1100" dirty="0"/>
              <a:t>20</a:t>
            </a:r>
            <a:r>
              <a:rPr lang="ja-JP" altLang="en-US" sz="1100" dirty="0"/>
              <a:t>以上の</a:t>
            </a:r>
            <a:r>
              <a:rPr lang="ja-JP" altLang="en-US" sz="1100" dirty="0"/>
              <a:t>ワーキンググループを構成</a:t>
            </a:r>
            <a:r>
              <a:rPr lang="ja-JP" altLang="en-US" sz="1100" dirty="0"/>
              <a:t>し、様々な活動</a:t>
            </a:r>
            <a:r>
              <a:rPr lang="ja-JP" altLang="en-US" sz="1100" dirty="0"/>
              <a:t>しています。</a:t>
            </a:r>
          </a:p>
        </p:txBody>
      </p:sp>
      <p:sp>
        <p:nvSpPr>
          <p:cNvPr id="12" name="テキスト ボックス 11"/>
          <p:cNvSpPr txBox="1"/>
          <p:nvPr/>
        </p:nvSpPr>
        <p:spPr>
          <a:xfrm>
            <a:off x="3731494" y="1666196"/>
            <a:ext cx="3288353" cy="443283"/>
          </a:xfrm>
          <a:prstGeom prst="rect">
            <a:avLst/>
          </a:prstGeom>
          <a:noFill/>
        </p:spPr>
        <p:txBody>
          <a:bodyPr wrap="square" lIns="93616" tIns="46808" rIns="93616" bIns="46808" rtlCol="0">
            <a:spAutoFit/>
          </a:bodyPr>
          <a:lstStyle/>
          <a:p>
            <a:r>
              <a:rPr lang="ja-JP" altLang="en-US" sz="1100" b="1" dirty="0"/>
              <a:t>ホームヘルパー研修会を主催する「ヘルパーＷＧ」</a:t>
            </a:r>
            <a:endParaRPr lang="en-US" altLang="ja-JP" sz="1100" b="1" dirty="0"/>
          </a:p>
          <a:p>
            <a:endParaRPr lang="ja-JP" altLang="en-US" sz="1100" b="1" dirty="0"/>
          </a:p>
        </p:txBody>
      </p:sp>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l="24970" r="-24970"/>
          <a:stretch/>
        </p:blipFill>
        <p:spPr>
          <a:xfrm>
            <a:off x="4013389" y="2958473"/>
            <a:ext cx="2029043" cy="1150764"/>
          </a:xfrm>
          <a:prstGeom prst="rect">
            <a:avLst/>
          </a:prstGeom>
        </p:spPr>
      </p:pic>
      <p:sp>
        <p:nvSpPr>
          <p:cNvPr id="14" name="テキスト ボックス 13"/>
          <p:cNvSpPr txBox="1"/>
          <p:nvPr/>
        </p:nvSpPr>
        <p:spPr>
          <a:xfrm>
            <a:off x="3927187" y="1888435"/>
            <a:ext cx="2985908" cy="1044883"/>
          </a:xfrm>
          <a:prstGeom prst="rect">
            <a:avLst/>
          </a:prstGeom>
          <a:noFill/>
        </p:spPr>
        <p:txBody>
          <a:bodyPr wrap="square" lIns="93616" tIns="46808" rIns="93616" bIns="46808" rtlCol="0">
            <a:spAutoFit/>
          </a:bodyPr>
          <a:lstStyle/>
          <a:p>
            <a:r>
              <a:rPr lang="ja-JP" altLang="en-US" sz="1000" dirty="0"/>
              <a:t>　食に何らかの問題が生じた時、介護現場でその異常を見つけられるのは介護職です。デイサービスの</a:t>
            </a:r>
            <a:r>
              <a:rPr lang="ja-JP" altLang="en-US" sz="1000" dirty="0"/>
              <a:t>職員やホームヘルパーが</a:t>
            </a:r>
            <a:r>
              <a:rPr lang="ja-JP" altLang="en-US" sz="1000" dirty="0"/>
              <a:t>食や栄養に問題が生じた方をいち早く「見つける」</a:t>
            </a:r>
            <a:r>
              <a:rPr lang="ja-JP" altLang="en-US" sz="1000" dirty="0"/>
              <a:t>こと、それを適切な人に「つなぐ」ことで</a:t>
            </a:r>
            <a:r>
              <a:rPr lang="ja-JP" altLang="en-US" sz="1000" dirty="0"/>
              <a:t>問題解決は容易になります。そのための知識や技術を学ぶ研修会を主催しています。</a:t>
            </a:r>
          </a:p>
        </p:txBody>
      </p:sp>
      <p:sp>
        <p:nvSpPr>
          <p:cNvPr id="15" name="テキスト ボックス 14"/>
          <p:cNvSpPr txBox="1"/>
          <p:nvPr/>
        </p:nvSpPr>
        <p:spPr>
          <a:xfrm>
            <a:off x="7456338" y="482113"/>
            <a:ext cx="3288353" cy="443283"/>
          </a:xfrm>
          <a:prstGeom prst="rect">
            <a:avLst/>
          </a:prstGeom>
          <a:noFill/>
        </p:spPr>
        <p:txBody>
          <a:bodyPr wrap="square" lIns="93616" tIns="46808" rIns="93616" bIns="46808" rtlCol="0">
            <a:spAutoFit/>
          </a:bodyPr>
          <a:lstStyle/>
          <a:p>
            <a:r>
              <a:rPr lang="ja-JP" altLang="en-US" sz="1100" b="1" dirty="0"/>
              <a:t>地域連携を作る「コラクリ」</a:t>
            </a:r>
            <a:endParaRPr lang="en-US" altLang="ja-JP" sz="1100" b="1" dirty="0"/>
          </a:p>
          <a:p>
            <a:endParaRPr lang="ja-JP" altLang="en-US" sz="1100" b="1" dirty="0"/>
          </a:p>
        </p:txBody>
      </p:sp>
      <p:sp>
        <p:nvSpPr>
          <p:cNvPr id="16" name="テキスト ボックス 15"/>
          <p:cNvSpPr txBox="1"/>
          <p:nvPr/>
        </p:nvSpPr>
        <p:spPr>
          <a:xfrm>
            <a:off x="7578557" y="707354"/>
            <a:ext cx="2985908" cy="886567"/>
          </a:xfrm>
          <a:prstGeom prst="rect">
            <a:avLst/>
          </a:prstGeom>
          <a:noFill/>
        </p:spPr>
        <p:txBody>
          <a:bodyPr wrap="square" lIns="93616" tIns="46808" rIns="93616" bIns="46808" rtlCol="0">
            <a:spAutoFit/>
          </a:bodyPr>
          <a:lstStyle/>
          <a:p>
            <a:r>
              <a:rPr lang="ja-JP" altLang="en-US" sz="1000" dirty="0"/>
              <a:t>　コラボレーションクリエイト（連携創造）。専門職がいくら活動しようとしても地域との「つながり」がなければ実践の場がありません。コラクリでは地域の</a:t>
            </a:r>
            <a:r>
              <a:rPr lang="ja-JP" altLang="en-US" sz="1000" dirty="0"/>
              <a:t>方をお招きして、</a:t>
            </a:r>
            <a:r>
              <a:rPr lang="ja-JP" altLang="en-US" sz="1000" dirty="0"/>
              <a:t>私たちの活動を知ってもらうととも</a:t>
            </a:r>
            <a:r>
              <a:rPr lang="ja-JP" altLang="en-US" sz="1000" dirty="0"/>
              <a:t>に「</a:t>
            </a:r>
            <a:r>
              <a:rPr lang="ja-JP" altLang="en-US" sz="1000" dirty="0"/>
              <a:t>食</a:t>
            </a:r>
            <a:r>
              <a:rPr lang="ja-JP" altLang="en-US" sz="1000" dirty="0"/>
              <a:t>」の連携について</a:t>
            </a:r>
            <a:r>
              <a:rPr lang="ja-JP" altLang="en-US" sz="1000" dirty="0"/>
              <a:t>考えていきます。</a:t>
            </a:r>
          </a:p>
        </p:txBody>
      </p:sp>
      <p:sp>
        <p:nvSpPr>
          <p:cNvPr id="9" name="角丸四角形 8"/>
          <p:cNvSpPr/>
          <p:nvPr/>
        </p:nvSpPr>
        <p:spPr bwMode="auto">
          <a:xfrm>
            <a:off x="7805777" y="3912108"/>
            <a:ext cx="2758687" cy="3606375"/>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3616" tIns="46808" rIns="93616" bIns="46808" numCol="1" rtlCol="0" anchor="t" anchorCtr="0" compatLnSpc="1">
            <a:prstTxWarp prst="textNoShape">
              <a:avLst/>
            </a:prstTxWarp>
          </a:bodyPr>
          <a:lstStyle/>
          <a:p>
            <a:pPr defTabSz="1404244"/>
            <a:endParaRPr lang="ja-JP" altLang="en-US" sz="2800" dirty="0">
              <a:latin typeface="Arial" charset="0"/>
            </a:endParaRPr>
          </a:p>
        </p:txBody>
      </p:sp>
      <p:sp>
        <p:nvSpPr>
          <p:cNvPr id="10" name="テキスト ボックス 9"/>
          <p:cNvSpPr txBox="1"/>
          <p:nvPr/>
        </p:nvSpPr>
        <p:spPr>
          <a:xfrm>
            <a:off x="7952723" y="4061066"/>
            <a:ext cx="1937937" cy="263807"/>
          </a:xfrm>
          <a:prstGeom prst="rect">
            <a:avLst/>
          </a:prstGeom>
          <a:noFill/>
        </p:spPr>
        <p:txBody>
          <a:bodyPr wrap="none" lIns="93616" tIns="46808" rIns="93616" bIns="46808" rtlCol="0">
            <a:spAutoFit/>
          </a:bodyPr>
          <a:lstStyle/>
          <a:p>
            <a:r>
              <a:rPr lang="ja-JP" altLang="en-US" sz="1100" b="1" dirty="0"/>
              <a:t>その他のワーキンググループ</a:t>
            </a:r>
            <a:endParaRPr lang="ja-JP" altLang="en-US" sz="1100" b="1" dirty="0"/>
          </a:p>
        </p:txBody>
      </p:sp>
      <p:sp>
        <p:nvSpPr>
          <p:cNvPr id="20" name="テキスト ボックス 19"/>
          <p:cNvSpPr txBox="1"/>
          <p:nvPr/>
        </p:nvSpPr>
        <p:spPr>
          <a:xfrm>
            <a:off x="8035775" y="4341418"/>
            <a:ext cx="2341549" cy="3102985"/>
          </a:xfrm>
          <a:prstGeom prst="rect">
            <a:avLst/>
          </a:prstGeom>
          <a:noFill/>
        </p:spPr>
        <p:txBody>
          <a:bodyPr wrap="square" lIns="93616" tIns="46808" rIns="93616" bIns="46808" rtlCol="0">
            <a:spAutoFit/>
          </a:bodyPr>
          <a:lstStyle/>
          <a:p>
            <a:r>
              <a:rPr lang="ja-JP" altLang="en-US" sz="1000" dirty="0"/>
              <a:t>◎デイサービスで食べる機能、栄養、体　　　　力測定を行い、食から健康の維持向上を目指す「食べる☆デイ</a:t>
            </a:r>
            <a:r>
              <a:rPr lang="en-US" altLang="ja-JP" sz="1000" dirty="0"/>
              <a:t>‼</a:t>
            </a:r>
            <a:r>
              <a:rPr lang="ja-JP" altLang="en-US" sz="1000" dirty="0"/>
              <a:t>」</a:t>
            </a:r>
            <a:endParaRPr lang="en-US" altLang="ja-JP" sz="1000" dirty="0"/>
          </a:p>
          <a:p>
            <a:r>
              <a:rPr lang="ja-JP" altLang="en-US" sz="1000" dirty="0"/>
              <a:t>◎地域</a:t>
            </a:r>
            <a:r>
              <a:rPr lang="ja-JP" altLang="en-US" sz="1000" dirty="0"/>
              <a:t>の食支援を広めるためにソーシャルデザインを考える「ＳＤＰｓ」</a:t>
            </a:r>
            <a:endParaRPr lang="en-US" altLang="ja-JP" sz="1000" dirty="0"/>
          </a:p>
          <a:p>
            <a:r>
              <a:rPr lang="ja-JP" altLang="en-US" sz="1000" dirty="0"/>
              <a:t>◎食事</a:t>
            </a:r>
            <a:r>
              <a:rPr lang="ja-JP" altLang="en-US" sz="1000" dirty="0"/>
              <a:t>姿勢改善チーム「ファンタジスタ」</a:t>
            </a:r>
            <a:endParaRPr lang="en-US" altLang="ja-JP" sz="1000" dirty="0"/>
          </a:p>
          <a:p>
            <a:r>
              <a:rPr lang="ja-JP" altLang="en-US" sz="1000" dirty="0"/>
              <a:t>◎</a:t>
            </a:r>
            <a:r>
              <a:rPr lang="ja-JP" altLang="en-US" sz="1000" dirty="0"/>
              <a:t>食事姿勢の維持に必要な用具を開発する「コンセプト」</a:t>
            </a:r>
            <a:endParaRPr lang="en-US" altLang="ja-JP" sz="1000" dirty="0"/>
          </a:p>
          <a:p>
            <a:r>
              <a:rPr lang="ja-JP" altLang="en-US" sz="1000" dirty="0"/>
              <a:t>◎介護食</a:t>
            </a:r>
            <a:r>
              <a:rPr lang="ja-JP" altLang="en-US" sz="1000" dirty="0"/>
              <a:t>対決を企画し、そのレシピ、工夫を公開</a:t>
            </a:r>
            <a:r>
              <a:rPr lang="ja-JP" altLang="en-US" sz="1000" dirty="0"/>
              <a:t>する</a:t>
            </a:r>
            <a:r>
              <a:rPr lang="ja-JP" altLang="en-US" sz="1000" dirty="0"/>
              <a:t>「</a:t>
            </a:r>
            <a:r>
              <a:rPr lang="ja-JP" altLang="en-US" sz="1000" dirty="0" err="1"/>
              <a:t>すなっく</a:t>
            </a:r>
            <a:r>
              <a:rPr lang="en-US" altLang="ja-JP" sz="1000" dirty="0"/>
              <a:t>(^o</a:t>
            </a:r>
            <a:r>
              <a:rPr lang="en-US" altLang="ja-JP" sz="1000" dirty="0"/>
              <a:t>^)</a:t>
            </a:r>
            <a:r>
              <a:rPr lang="ja-JP" altLang="en-US" sz="1000" dirty="0"/>
              <a:t>」</a:t>
            </a:r>
            <a:endParaRPr lang="en-US" altLang="ja-JP" sz="1000" dirty="0"/>
          </a:p>
          <a:p>
            <a:r>
              <a:rPr lang="ja-JP" altLang="en-US" sz="1000" dirty="0"/>
              <a:t>◎</a:t>
            </a:r>
            <a:r>
              <a:rPr lang="ja-JP" altLang="en-US" sz="1000" dirty="0"/>
              <a:t>病院、施設、在宅で活躍する管理栄養士が集まり、生活と栄養を考える「エイヨ新宿♡」</a:t>
            </a:r>
            <a:endParaRPr lang="en-US" altLang="ja-JP" sz="1000" dirty="0"/>
          </a:p>
          <a:p>
            <a:r>
              <a:rPr lang="ja-JP" altLang="en-US" sz="1000" dirty="0"/>
              <a:t>◎食事</a:t>
            </a:r>
            <a:r>
              <a:rPr lang="ja-JP" altLang="en-US" sz="1000" dirty="0"/>
              <a:t>姿勢の分かりやすい見方や評価を作り、簡易な直し方を考えるリハビリスペシャリスト集団「</a:t>
            </a:r>
            <a:r>
              <a:rPr lang="ja-JP" altLang="en-US" sz="1000" dirty="0" err="1"/>
              <a:t>せらぴ</a:t>
            </a:r>
            <a:r>
              <a:rPr lang="ja-JP" altLang="en-US" sz="1000" dirty="0"/>
              <a:t>新宿」</a:t>
            </a:r>
            <a:endParaRPr lang="en-US" altLang="ja-JP" sz="1000" dirty="0"/>
          </a:p>
          <a:p>
            <a:r>
              <a:rPr lang="ja-JP" altLang="en-US" sz="1000" dirty="0"/>
              <a:t>◎学術</a:t>
            </a:r>
            <a:r>
              <a:rPr lang="ja-JP" altLang="en-US" sz="1000" dirty="0"/>
              <a:t>研究班「グルジアの会」</a:t>
            </a:r>
            <a:endParaRPr lang="en-US" altLang="ja-JP" sz="1000" dirty="0"/>
          </a:p>
          <a:p>
            <a:endParaRPr lang="en-US" altLang="ja-JP" sz="1000" dirty="0"/>
          </a:p>
          <a:p>
            <a:r>
              <a:rPr lang="ja-JP" altLang="en-US" sz="1000" dirty="0"/>
              <a:t>などなど</a:t>
            </a:r>
            <a:endParaRPr lang="ja-JP" altLang="en-US" sz="1000" dirty="0"/>
          </a:p>
        </p:txBody>
      </p:sp>
      <p:sp>
        <p:nvSpPr>
          <p:cNvPr id="21" name="テキスト ボックス 20"/>
          <p:cNvSpPr txBox="1"/>
          <p:nvPr/>
        </p:nvSpPr>
        <p:spPr>
          <a:xfrm>
            <a:off x="3691304" y="4735751"/>
            <a:ext cx="3288353" cy="443283"/>
          </a:xfrm>
          <a:prstGeom prst="rect">
            <a:avLst/>
          </a:prstGeom>
          <a:noFill/>
        </p:spPr>
        <p:txBody>
          <a:bodyPr wrap="square" lIns="93616" tIns="46808" rIns="93616" bIns="46808" rtlCol="0">
            <a:spAutoFit/>
          </a:bodyPr>
          <a:lstStyle/>
          <a:p>
            <a:r>
              <a:rPr lang="ja-JP" altLang="en-US" sz="1100" b="1" dirty="0"/>
              <a:t>地域食支援グループ「ハッピーリーブス」</a:t>
            </a:r>
            <a:endParaRPr lang="en-US" altLang="ja-JP" sz="1100" b="1" dirty="0"/>
          </a:p>
          <a:p>
            <a:endParaRPr lang="ja-JP" altLang="en-US" sz="1100" b="1" dirty="0"/>
          </a:p>
        </p:txBody>
      </p:sp>
      <p:sp>
        <p:nvSpPr>
          <p:cNvPr id="22" name="テキスト ボックス 21"/>
          <p:cNvSpPr txBox="1"/>
          <p:nvPr/>
        </p:nvSpPr>
        <p:spPr>
          <a:xfrm>
            <a:off x="3886996" y="4957989"/>
            <a:ext cx="2985908" cy="728252"/>
          </a:xfrm>
          <a:prstGeom prst="rect">
            <a:avLst/>
          </a:prstGeom>
          <a:noFill/>
        </p:spPr>
        <p:txBody>
          <a:bodyPr wrap="square" lIns="93616" tIns="46808" rIns="93616" bIns="46808" rtlCol="0">
            <a:spAutoFit/>
          </a:bodyPr>
          <a:lstStyle/>
          <a:p>
            <a:r>
              <a:rPr lang="ja-JP" altLang="en-US" sz="1000" dirty="0"/>
              <a:t>　</a:t>
            </a:r>
            <a:r>
              <a:rPr lang="ja-JP" altLang="en-US" sz="1000" dirty="0"/>
              <a:t>食べられる口づくりを行う歯科衛生士、栄養や食形態を整える管理栄養士、食事姿勢を整える理学療法士の</a:t>
            </a:r>
            <a:r>
              <a:rPr lang="en-US" altLang="ja-JP" sz="1000" dirty="0"/>
              <a:t>3</a:t>
            </a:r>
            <a:r>
              <a:rPr lang="ja-JP" altLang="en-US" sz="1000" dirty="0"/>
              <a:t>職種が集まった「結果を出す」食支援プロフェッショナルグループ。</a:t>
            </a:r>
            <a:endParaRPr lang="ja-JP" altLang="en-US" sz="1000" dirty="0"/>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2336" y="5706553"/>
            <a:ext cx="1555000" cy="1175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9104" y="6278320"/>
            <a:ext cx="1555000" cy="116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hinnshokukenn.org/img/150904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516" b="-19516"/>
          <a:stretch/>
        </p:blipFill>
        <p:spPr bwMode="auto">
          <a:xfrm>
            <a:off x="7695336" y="1667622"/>
            <a:ext cx="1376550" cy="185056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hinnshokukenn.org/img/15111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8270" y="2368420"/>
            <a:ext cx="1666195" cy="12599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GotoTomoyuki\My Documents\My Pictures\100106\DSCN106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01342" y="3370669"/>
            <a:ext cx="1607937" cy="1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3552535" y="-37640"/>
            <a:ext cx="3702315" cy="7852441"/>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3616" tIns="46808" rIns="93616" bIns="46808" numCol="1" rtlCol="0" anchor="t" anchorCtr="0" compatLnSpc="1">
            <a:prstTxWarp prst="textNoShape">
              <a:avLst/>
            </a:prstTxWarp>
          </a:bodyPr>
          <a:lstStyle/>
          <a:p>
            <a:pPr defTabSz="1404244"/>
            <a:endParaRPr lang="ja-JP" altLang="en-US" dirty="0">
              <a:latin typeface="Arial" charset="0"/>
            </a:endParaRPr>
          </a:p>
        </p:txBody>
      </p:sp>
      <p:sp>
        <p:nvSpPr>
          <p:cNvPr id="2" name="二等辺三角形 1"/>
          <p:cNvSpPr/>
          <p:nvPr/>
        </p:nvSpPr>
        <p:spPr bwMode="auto">
          <a:xfrm rot="5400000">
            <a:off x="7968526" y="-738357"/>
            <a:ext cx="2222388" cy="3623828"/>
          </a:xfrm>
          <a:prstGeom prst="triangle">
            <a:avLst>
              <a:gd name="adj" fmla="val 0"/>
            </a:avLst>
          </a:prstGeom>
          <a:solidFill>
            <a:srgbClr val="FF9933"/>
          </a:solidFill>
          <a:ln w="9525" cap="flat" cmpd="sng" algn="ctr">
            <a:noFill/>
            <a:prstDash val="solid"/>
            <a:round/>
            <a:headEnd type="none" w="med" len="med"/>
            <a:tailEnd type="none" w="med" len="med"/>
          </a:ln>
          <a:effectLst/>
        </p:spPr>
        <p:txBody>
          <a:bodyPr vert="horz" wrap="square" lIns="93616" tIns="46808" rIns="93616" bIns="46808" numCol="1" rtlCol="0" anchor="t" anchorCtr="0" compatLnSpc="1">
            <a:prstTxWarp prst="textNoShape">
              <a:avLst/>
            </a:prstTxWarp>
          </a:bodyPr>
          <a:lstStyle/>
          <a:p>
            <a:pPr defTabSz="1404244"/>
            <a:endParaRPr lang="ja-JP" altLang="en-US" dirty="0">
              <a:latin typeface="Arial" charset="0"/>
            </a:endParaRPr>
          </a:p>
        </p:txBody>
      </p:sp>
      <p:sp>
        <p:nvSpPr>
          <p:cNvPr id="3" name="二等辺三角形 2"/>
          <p:cNvSpPr/>
          <p:nvPr/>
        </p:nvSpPr>
        <p:spPr bwMode="auto">
          <a:xfrm>
            <a:off x="7267807" y="2184754"/>
            <a:ext cx="3623829" cy="5630051"/>
          </a:xfrm>
          <a:prstGeom prst="triangle">
            <a:avLst>
              <a:gd name="adj" fmla="val 0"/>
            </a:avLst>
          </a:prstGeom>
          <a:solidFill>
            <a:srgbClr val="FFE6C1"/>
          </a:solidFill>
          <a:ln w="9525" cap="flat" cmpd="sng" algn="ctr">
            <a:noFill/>
            <a:prstDash val="solid"/>
            <a:round/>
            <a:headEnd type="none" w="med" len="med"/>
            <a:tailEnd type="none" w="med" len="med"/>
          </a:ln>
          <a:effectLst/>
        </p:spPr>
        <p:txBody>
          <a:bodyPr vert="horz" wrap="square" lIns="93616" tIns="46808" rIns="93616" bIns="46808" numCol="1" rtlCol="0" anchor="t" anchorCtr="0" compatLnSpc="1">
            <a:prstTxWarp prst="textNoShape">
              <a:avLst/>
            </a:prstTxWarp>
          </a:bodyPr>
          <a:lstStyle/>
          <a:p>
            <a:pPr defTabSz="1404244"/>
            <a:endParaRPr lang="ja-JP" altLang="en-US">
              <a:latin typeface="Arial" charset="0"/>
            </a:endParaRPr>
          </a:p>
        </p:txBody>
      </p:sp>
      <p:pic>
        <p:nvPicPr>
          <p:cNvPr id="22" name="図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061" y="3370023"/>
            <a:ext cx="2857313" cy="145541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501307" y="2277202"/>
            <a:ext cx="3177058" cy="540806"/>
          </a:xfrm>
          <a:prstGeom prst="rect">
            <a:avLst/>
          </a:prstGeom>
          <a:noFill/>
        </p:spPr>
        <p:txBody>
          <a:bodyPr wrap="none" lIns="93616" tIns="46808" rIns="93616" bIns="46808" rtlCol="0">
            <a:spAutoFit/>
          </a:bodyPr>
          <a:lstStyle/>
          <a:p>
            <a:r>
              <a:rPr lang="ja-JP" altLang="en-US" sz="2900" b="1" dirty="0">
                <a:latin typeface="HG行書体" panose="03000609000000000000" pitchFamily="65" charset="-128"/>
                <a:ea typeface="HG行書体" panose="03000609000000000000" pitchFamily="65" charset="-128"/>
              </a:rPr>
              <a:t>新宿食支援研究会</a:t>
            </a:r>
          </a:p>
        </p:txBody>
      </p:sp>
      <p:sp>
        <p:nvSpPr>
          <p:cNvPr id="5" name="テキスト ボックス 4"/>
          <p:cNvSpPr txBox="1"/>
          <p:nvPr/>
        </p:nvSpPr>
        <p:spPr>
          <a:xfrm>
            <a:off x="7732305" y="1814352"/>
            <a:ext cx="2700719" cy="284968"/>
          </a:xfrm>
          <a:prstGeom prst="rect">
            <a:avLst/>
          </a:prstGeom>
          <a:noFill/>
        </p:spPr>
        <p:txBody>
          <a:bodyPr wrap="none" lIns="93616" tIns="46808" rIns="93616" bIns="46808" rtlCol="0">
            <a:spAutoFit/>
          </a:bodyPr>
          <a:lstStyle/>
          <a:p>
            <a:r>
              <a:rPr lang="ja-JP" altLang="en-US" sz="1200" dirty="0">
                <a:latin typeface="HG正楷書体-PRO" panose="03000600000000000000" pitchFamily="66" charset="-128"/>
                <a:ea typeface="HG正楷書体-PRO" panose="03000600000000000000" pitchFamily="66" charset="-128"/>
              </a:rPr>
              <a:t>最期まで口から食べられる街、新宿</a:t>
            </a:r>
          </a:p>
        </p:txBody>
      </p:sp>
      <p:sp>
        <p:nvSpPr>
          <p:cNvPr id="7" name="テキスト ボックス 6"/>
          <p:cNvSpPr txBox="1"/>
          <p:nvPr/>
        </p:nvSpPr>
        <p:spPr>
          <a:xfrm>
            <a:off x="3984503" y="523756"/>
            <a:ext cx="2802128" cy="474947"/>
          </a:xfrm>
          <a:prstGeom prst="rect">
            <a:avLst/>
          </a:prstGeom>
          <a:noFill/>
        </p:spPr>
        <p:txBody>
          <a:bodyPr wrap="none" lIns="93616" tIns="46808" rIns="93616" bIns="46808" rtlCol="0">
            <a:spAutoFit/>
          </a:bodyPr>
          <a:lstStyle/>
          <a:p>
            <a:pPr algn="ctr"/>
            <a:r>
              <a:rPr lang="ja-JP" altLang="en-US" sz="1200" b="1" dirty="0"/>
              <a:t>新宿食支援研究会のホームページには</a:t>
            </a:r>
            <a:endParaRPr lang="en-US" altLang="ja-JP" sz="1200" b="1" dirty="0"/>
          </a:p>
          <a:p>
            <a:pPr algn="ctr"/>
            <a:r>
              <a:rPr lang="ja-JP" altLang="en-US" sz="1200" b="1" dirty="0"/>
              <a:t>食支援のすべてが詰まっています。</a:t>
            </a:r>
          </a:p>
        </p:txBody>
      </p:sp>
      <p:sp>
        <p:nvSpPr>
          <p:cNvPr id="13" name="テキスト ボックス 12"/>
          <p:cNvSpPr txBox="1"/>
          <p:nvPr/>
        </p:nvSpPr>
        <p:spPr>
          <a:xfrm>
            <a:off x="3911722" y="5053961"/>
            <a:ext cx="3043445" cy="284968"/>
          </a:xfrm>
          <a:prstGeom prst="rect">
            <a:avLst/>
          </a:prstGeom>
          <a:noFill/>
        </p:spPr>
        <p:txBody>
          <a:bodyPr wrap="square" lIns="93616" tIns="46808" rIns="93616" bIns="46808" rtlCol="0">
            <a:spAutoFit/>
          </a:bodyPr>
          <a:lstStyle/>
          <a:p>
            <a:r>
              <a:rPr lang="en-US" altLang="ja-JP" sz="1200" dirty="0"/>
              <a:t>http://</a:t>
            </a:r>
            <a:r>
              <a:rPr lang="en-US" altLang="ja-JP" sz="1200" b="1" dirty="0"/>
              <a:t>shinnshokukenn.org</a:t>
            </a:r>
            <a:r>
              <a:rPr lang="en-US" altLang="ja-JP" sz="1200" dirty="0"/>
              <a:t>/</a:t>
            </a:r>
            <a:endParaRPr lang="ja-JP" altLang="en-US" sz="1200" dirty="0"/>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5111" y="4714376"/>
            <a:ext cx="723899" cy="729878"/>
          </a:xfrm>
          <a:prstGeom prst="rect">
            <a:avLst/>
          </a:prstGeom>
        </p:spPr>
      </p:pic>
      <p:sp>
        <p:nvSpPr>
          <p:cNvPr id="16" name="テキスト ボックス 15"/>
          <p:cNvSpPr txBox="1"/>
          <p:nvPr/>
        </p:nvSpPr>
        <p:spPr>
          <a:xfrm>
            <a:off x="4026532" y="5592413"/>
            <a:ext cx="2970271" cy="1279470"/>
          </a:xfrm>
          <a:prstGeom prst="rect">
            <a:avLst/>
          </a:prstGeom>
          <a:noFill/>
        </p:spPr>
        <p:txBody>
          <a:bodyPr wrap="none" lIns="93616" tIns="46808" rIns="93616" bIns="46808" rtlCol="0">
            <a:spAutoFit/>
          </a:bodyPr>
          <a:lstStyle/>
          <a:p>
            <a:r>
              <a:rPr lang="ja-JP" altLang="en-US" sz="1100" dirty="0"/>
              <a:t>・最近家族が急に食べなくなってやせた</a:t>
            </a:r>
            <a:endParaRPr lang="en-US" altLang="ja-JP" sz="1100" dirty="0"/>
          </a:p>
          <a:p>
            <a:r>
              <a:rPr lang="ja-JP" altLang="en-US" sz="1100" dirty="0"/>
              <a:t>・介護している家族が食べにくそうにしている</a:t>
            </a:r>
            <a:endParaRPr lang="en-US" altLang="ja-JP" sz="1100" dirty="0"/>
          </a:p>
          <a:p>
            <a:r>
              <a:rPr lang="ja-JP" altLang="en-US" sz="1100" dirty="0"/>
              <a:t>・すごく食事時間が長く</a:t>
            </a:r>
            <a:r>
              <a:rPr lang="ja-JP" altLang="en-US" sz="1100" dirty="0"/>
              <a:t>なった</a:t>
            </a:r>
            <a:endParaRPr lang="en-US" altLang="ja-JP" sz="1100" dirty="0"/>
          </a:p>
          <a:p>
            <a:r>
              <a:rPr lang="ja-JP" altLang="en-US" sz="1100" dirty="0"/>
              <a:t>・食や栄養に関する研修をしてほしい</a:t>
            </a:r>
            <a:r>
              <a:rPr lang="ja-JP" altLang="en-US" sz="1100" dirty="0"/>
              <a:t>　などなど</a:t>
            </a:r>
            <a:endParaRPr lang="en-US" altLang="ja-JP" sz="1100" dirty="0"/>
          </a:p>
          <a:p>
            <a:endParaRPr lang="en-US" altLang="ja-JP" sz="1100" dirty="0"/>
          </a:p>
          <a:p>
            <a:r>
              <a:rPr lang="ja-JP" altLang="en-US" sz="1100" dirty="0"/>
              <a:t>食と栄養に関する不安や</a:t>
            </a:r>
            <a:r>
              <a:rPr lang="ja-JP" altLang="en-US" sz="1100" dirty="0"/>
              <a:t>疑問、要望が</a:t>
            </a:r>
            <a:r>
              <a:rPr lang="ja-JP" altLang="en-US" sz="1100" dirty="0"/>
              <a:t>あれば</a:t>
            </a:r>
            <a:endParaRPr lang="en-US" altLang="ja-JP" sz="1100" dirty="0"/>
          </a:p>
          <a:p>
            <a:r>
              <a:rPr lang="ja-JP" altLang="en-US" sz="1100" dirty="0"/>
              <a:t>以下にご連絡</a:t>
            </a:r>
            <a:r>
              <a:rPr lang="ja-JP" altLang="en-US" sz="1100" dirty="0"/>
              <a:t>ください。</a:t>
            </a:r>
            <a:endParaRPr lang="en-US" altLang="ja-JP" sz="1100" dirty="0"/>
          </a:p>
        </p:txBody>
      </p:sp>
      <p:sp>
        <p:nvSpPr>
          <p:cNvPr id="17" name="テキスト ボックス 16"/>
          <p:cNvSpPr txBox="1"/>
          <p:nvPr/>
        </p:nvSpPr>
        <p:spPr>
          <a:xfrm>
            <a:off x="3970932" y="6906131"/>
            <a:ext cx="3009850" cy="538273"/>
          </a:xfrm>
          <a:prstGeom prst="rect">
            <a:avLst/>
          </a:prstGeom>
          <a:noFill/>
        </p:spPr>
        <p:txBody>
          <a:bodyPr wrap="none" lIns="93616" tIns="46808" rIns="93616" bIns="46808" rtlCol="0">
            <a:spAutoFit/>
          </a:bodyPr>
          <a:lstStyle/>
          <a:p>
            <a:r>
              <a:rPr lang="en-US" altLang="ja-JP" sz="1400" b="1" dirty="0"/>
              <a:t>Mail ; info@shinnshokukenn.org</a:t>
            </a:r>
          </a:p>
          <a:p>
            <a:r>
              <a:rPr lang="en-US" altLang="ja-JP" sz="1400" b="1" dirty="0"/>
              <a:t>FAX ; 03-5338-8837</a:t>
            </a:r>
          </a:p>
        </p:txBody>
      </p:sp>
      <p:sp>
        <p:nvSpPr>
          <p:cNvPr id="18" name="正方形/長方形 17"/>
          <p:cNvSpPr/>
          <p:nvPr/>
        </p:nvSpPr>
        <p:spPr bwMode="auto">
          <a:xfrm>
            <a:off x="-55806" y="-37640"/>
            <a:ext cx="3603304" cy="7852441"/>
          </a:xfrm>
          <a:prstGeom prst="rect">
            <a:avLst/>
          </a:prstGeom>
          <a:solidFill>
            <a:srgbClr val="FFE6C1"/>
          </a:solidFill>
          <a:ln w="9525" cap="flat" cmpd="sng" algn="ctr">
            <a:solidFill>
              <a:schemeClr val="tx1"/>
            </a:solidFill>
            <a:prstDash val="solid"/>
            <a:round/>
            <a:headEnd type="none" w="med" len="med"/>
            <a:tailEnd type="none" w="med" len="med"/>
          </a:ln>
          <a:effectLst/>
        </p:spPr>
        <p:txBody>
          <a:bodyPr vert="horz" wrap="square" lIns="93616" tIns="46808" rIns="93616" bIns="46808" numCol="1" rtlCol="0" anchor="t" anchorCtr="0" compatLnSpc="1">
            <a:prstTxWarp prst="textNoShape">
              <a:avLst/>
            </a:prstTxWarp>
          </a:bodyPr>
          <a:lstStyle/>
          <a:p>
            <a:pPr defTabSz="1404244"/>
            <a:endParaRPr lang="ja-JP" altLang="en-US" dirty="0">
              <a:latin typeface="Arial" charset="0"/>
            </a:endParaRPr>
          </a:p>
        </p:txBody>
      </p:sp>
      <p:sp>
        <p:nvSpPr>
          <p:cNvPr id="20" name="テキスト ボックス 19"/>
          <p:cNvSpPr txBox="1"/>
          <p:nvPr/>
        </p:nvSpPr>
        <p:spPr>
          <a:xfrm>
            <a:off x="4243747" y="629080"/>
            <a:ext cx="188489" cy="419867"/>
          </a:xfrm>
          <a:prstGeom prst="rect">
            <a:avLst/>
          </a:prstGeom>
          <a:noFill/>
        </p:spPr>
        <p:txBody>
          <a:bodyPr wrap="none" lIns="93616" tIns="46808" rIns="93616" bIns="46808" rtlCol="0">
            <a:spAutoFit/>
          </a:bodyPr>
          <a:lstStyle/>
          <a:p>
            <a:endParaRPr lang="ja-JP" altLang="en-US" dirty="0"/>
          </a:p>
        </p:txBody>
      </p:sp>
      <p:sp>
        <p:nvSpPr>
          <p:cNvPr id="24" name="テキスト ボックス 23"/>
          <p:cNvSpPr txBox="1"/>
          <p:nvPr/>
        </p:nvSpPr>
        <p:spPr>
          <a:xfrm>
            <a:off x="147906" y="524529"/>
            <a:ext cx="2808670" cy="474947"/>
          </a:xfrm>
          <a:prstGeom prst="rect">
            <a:avLst/>
          </a:prstGeom>
          <a:noFill/>
        </p:spPr>
        <p:txBody>
          <a:bodyPr wrap="none" lIns="93616" tIns="46808" rIns="93616" bIns="46808" rtlCol="0">
            <a:spAutoFit/>
          </a:bodyPr>
          <a:lstStyle/>
          <a:p>
            <a:r>
              <a:rPr lang="ja-JP" altLang="en-US" sz="1200" b="1" dirty="0"/>
              <a:t>新宿食支援研究会では食支援に関する</a:t>
            </a:r>
            <a:endParaRPr lang="en-US" altLang="ja-JP" sz="1200" b="1" dirty="0"/>
          </a:p>
          <a:p>
            <a:r>
              <a:rPr lang="ja-JP" altLang="en-US" sz="1200" b="1" dirty="0"/>
              <a:t>各種研修会を開催しています。</a:t>
            </a:r>
          </a:p>
        </p:txBody>
      </p:sp>
      <p:sp>
        <p:nvSpPr>
          <p:cNvPr id="21" name="角丸四角形 20"/>
          <p:cNvSpPr/>
          <p:nvPr/>
        </p:nvSpPr>
        <p:spPr bwMode="auto">
          <a:xfrm>
            <a:off x="275739" y="1369874"/>
            <a:ext cx="857300" cy="394306"/>
          </a:xfrm>
          <a:prstGeom prst="roundRect">
            <a:avLst/>
          </a:prstGeom>
          <a:gradFill flip="none" rotWithShape="1">
            <a:gsLst>
              <a:gs pos="0">
                <a:srgbClr val="993300">
                  <a:shade val="30000"/>
                  <a:satMod val="115000"/>
                </a:srgbClr>
              </a:gs>
              <a:gs pos="50000">
                <a:srgbClr val="993300">
                  <a:shade val="67500"/>
                  <a:satMod val="115000"/>
                </a:srgbClr>
              </a:gs>
              <a:gs pos="100000">
                <a:srgbClr val="993300">
                  <a:shade val="100000"/>
                  <a:satMod val="115000"/>
                </a:srgbClr>
              </a:gs>
            </a:gsLst>
            <a:lin ang="2700000" scaled="1"/>
            <a:tileRect/>
          </a:gradFill>
          <a:ln w="9525" cap="flat" cmpd="sng" algn="ctr">
            <a:solidFill>
              <a:schemeClr val="tx1"/>
            </a:solid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vert="horz" wrap="square" lIns="93616" tIns="46808" rIns="93616" bIns="46808" numCol="1" rtlCol="0" anchor="t" anchorCtr="0" compatLnSpc="1">
            <a:prstTxWarp prst="textNoShape">
              <a:avLst/>
            </a:prstTxWarp>
          </a:bodyPr>
          <a:lstStyle/>
          <a:p>
            <a:pPr defTabSz="1404244"/>
            <a:r>
              <a:rPr lang="ja-JP" altLang="en-US" sz="1400" b="1" dirty="0">
                <a:solidFill>
                  <a:schemeClr val="bg1"/>
                </a:solidFill>
                <a:latin typeface="Arial" charset="0"/>
                <a:ea typeface="ＭＳ Ｐゴシック" pitchFamily="50" charset="-128"/>
              </a:rPr>
              <a:t>勉強会</a:t>
            </a:r>
          </a:p>
        </p:txBody>
      </p:sp>
      <p:sp>
        <p:nvSpPr>
          <p:cNvPr id="25" name="テキスト ボックス 24"/>
          <p:cNvSpPr txBox="1"/>
          <p:nvPr/>
        </p:nvSpPr>
        <p:spPr>
          <a:xfrm>
            <a:off x="275676" y="1818676"/>
            <a:ext cx="3062985" cy="728252"/>
          </a:xfrm>
          <a:prstGeom prst="rect">
            <a:avLst/>
          </a:prstGeom>
          <a:noFill/>
        </p:spPr>
        <p:txBody>
          <a:bodyPr wrap="square" lIns="93616" tIns="46808" rIns="93616" bIns="46808" rtlCol="0">
            <a:spAutoFit/>
          </a:bodyPr>
          <a:lstStyle/>
          <a:p>
            <a:r>
              <a:rPr lang="ja-JP" altLang="en-US" sz="1000" dirty="0"/>
              <a:t>　食支援に関する知識、技術だけでなく、新宿における地域食支援活動などを多職種の講師が解説します。</a:t>
            </a:r>
            <a:r>
              <a:rPr lang="en-US" altLang="ja-JP" sz="1000" dirty="0"/>
              <a:t>4</a:t>
            </a:r>
            <a:r>
              <a:rPr lang="ja-JP" altLang="en-US" sz="1000" dirty="0" err="1"/>
              <a:t>、</a:t>
            </a:r>
            <a:r>
              <a:rPr lang="en-US" altLang="ja-JP" sz="1000" dirty="0"/>
              <a:t>8</a:t>
            </a:r>
            <a:r>
              <a:rPr lang="ja-JP" altLang="en-US" sz="1000" dirty="0" err="1"/>
              <a:t>、</a:t>
            </a:r>
            <a:r>
              <a:rPr lang="en-US" altLang="ja-JP" sz="1000" dirty="0"/>
              <a:t>12</a:t>
            </a:r>
            <a:r>
              <a:rPr lang="ja-JP" altLang="en-US" sz="1000" dirty="0"/>
              <a:t>月を除く年</a:t>
            </a:r>
            <a:r>
              <a:rPr lang="en-US" altLang="ja-JP" sz="1000" dirty="0"/>
              <a:t>9</a:t>
            </a:r>
            <a:r>
              <a:rPr lang="ja-JP" altLang="en-US" sz="1000" dirty="0"/>
              <a:t>回開催。オープン参加（要申し込み）。</a:t>
            </a:r>
          </a:p>
        </p:txBody>
      </p:sp>
      <p:sp>
        <p:nvSpPr>
          <p:cNvPr id="26" name="角丸四角形 25"/>
          <p:cNvSpPr/>
          <p:nvPr/>
        </p:nvSpPr>
        <p:spPr bwMode="auto">
          <a:xfrm>
            <a:off x="251363" y="2925546"/>
            <a:ext cx="2778686" cy="394306"/>
          </a:xfrm>
          <a:prstGeom prst="roundRect">
            <a:avLst/>
          </a:prstGeom>
          <a:gradFill flip="none" rotWithShape="1">
            <a:gsLst>
              <a:gs pos="0">
                <a:srgbClr val="993300">
                  <a:shade val="30000"/>
                  <a:satMod val="115000"/>
                </a:srgbClr>
              </a:gs>
              <a:gs pos="50000">
                <a:srgbClr val="993300">
                  <a:shade val="67500"/>
                  <a:satMod val="115000"/>
                </a:srgbClr>
              </a:gs>
              <a:gs pos="100000">
                <a:srgbClr val="993300">
                  <a:shade val="100000"/>
                  <a:satMod val="115000"/>
                </a:srgbClr>
              </a:gs>
            </a:gsLst>
            <a:lin ang="2700000" scaled="1"/>
            <a:tileRect/>
          </a:gradFill>
          <a:ln w="9525" cap="flat" cmpd="sng" algn="ctr">
            <a:solidFill>
              <a:schemeClr val="tx1"/>
            </a:solid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vert="horz" wrap="square" lIns="93616" tIns="46808" rIns="93616" bIns="46808" numCol="1" rtlCol="0" anchor="t" anchorCtr="0" compatLnSpc="1">
            <a:prstTxWarp prst="textNoShape">
              <a:avLst/>
            </a:prstTxWarp>
          </a:bodyPr>
          <a:lstStyle/>
          <a:p>
            <a:pPr defTabSz="1404244"/>
            <a:r>
              <a:rPr lang="ja-JP" altLang="en-US" sz="1400" b="1" dirty="0">
                <a:solidFill>
                  <a:schemeClr val="bg1"/>
                </a:solidFill>
                <a:latin typeface="Arial" charset="0"/>
              </a:rPr>
              <a:t>ヘルパー・デイ職員向け研修会</a:t>
            </a:r>
            <a:endParaRPr lang="ja-JP" altLang="en-US" sz="1400" b="1" dirty="0">
              <a:solidFill>
                <a:schemeClr val="bg1"/>
              </a:solidFill>
              <a:latin typeface="Arial" charset="0"/>
              <a:ea typeface="ＭＳ Ｐゴシック" pitchFamily="50" charset="-128"/>
            </a:endParaRPr>
          </a:p>
        </p:txBody>
      </p:sp>
      <p:sp>
        <p:nvSpPr>
          <p:cNvPr id="27" name="テキスト ボックス 26"/>
          <p:cNvSpPr txBox="1"/>
          <p:nvPr/>
        </p:nvSpPr>
        <p:spPr>
          <a:xfrm>
            <a:off x="251303" y="3374349"/>
            <a:ext cx="3062985" cy="1203198"/>
          </a:xfrm>
          <a:prstGeom prst="rect">
            <a:avLst/>
          </a:prstGeom>
          <a:noFill/>
        </p:spPr>
        <p:txBody>
          <a:bodyPr wrap="square" lIns="93616" tIns="46808" rIns="93616" bIns="46808" rtlCol="0">
            <a:spAutoFit/>
          </a:bodyPr>
          <a:lstStyle/>
          <a:p>
            <a:r>
              <a:rPr lang="ja-JP" altLang="en-US" sz="1000" dirty="0"/>
              <a:t>　何らかの食や栄養の異常をいち早く見つけられるのは介護現場のプロフェッショナル、ホームヘルパーやデイサービスの職員です。現場での異常の見つけ方から適切な人へのつなぎ方までを初級、中級、上級講座で学ぶことができます。</a:t>
            </a:r>
            <a:endParaRPr lang="en-US" altLang="ja-JP" sz="1000" dirty="0"/>
          </a:p>
          <a:p>
            <a:r>
              <a:rPr lang="ja-JP" altLang="en-US" sz="1000" dirty="0"/>
              <a:t>　また、上級まで受講された方は、「食支援リーダー」として認定します。</a:t>
            </a:r>
          </a:p>
        </p:txBody>
      </p:sp>
      <p:sp>
        <p:nvSpPr>
          <p:cNvPr id="28" name="角丸四角形 27"/>
          <p:cNvSpPr/>
          <p:nvPr/>
        </p:nvSpPr>
        <p:spPr bwMode="auto">
          <a:xfrm>
            <a:off x="251362" y="5056245"/>
            <a:ext cx="2057237" cy="394306"/>
          </a:xfrm>
          <a:prstGeom prst="roundRect">
            <a:avLst/>
          </a:prstGeom>
          <a:gradFill flip="none" rotWithShape="1">
            <a:gsLst>
              <a:gs pos="0">
                <a:srgbClr val="993300">
                  <a:shade val="30000"/>
                  <a:satMod val="115000"/>
                </a:srgbClr>
              </a:gs>
              <a:gs pos="50000">
                <a:srgbClr val="993300">
                  <a:shade val="67500"/>
                  <a:satMod val="115000"/>
                </a:srgbClr>
              </a:gs>
              <a:gs pos="100000">
                <a:srgbClr val="993300">
                  <a:shade val="100000"/>
                  <a:satMod val="115000"/>
                </a:srgbClr>
              </a:gs>
            </a:gsLst>
            <a:lin ang="2700000" scaled="1"/>
            <a:tileRect/>
          </a:gradFill>
          <a:ln w="9525" cap="flat" cmpd="sng" algn="ctr">
            <a:solidFill>
              <a:schemeClr val="tx1"/>
            </a:solid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vert="horz" wrap="square" lIns="93616" tIns="46808" rIns="93616" bIns="46808" numCol="1" rtlCol="0" anchor="t" anchorCtr="0" compatLnSpc="1">
            <a:prstTxWarp prst="textNoShape">
              <a:avLst/>
            </a:prstTxWarp>
          </a:bodyPr>
          <a:lstStyle/>
          <a:p>
            <a:pPr defTabSz="1404244"/>
            <a:r>
              <a:rPr lang="ja-JP" altLang="en-US" sz="1400" b="1" dirty="0">
                <a:solidFill>
                  <a:schemeClr val="bg1"/>
                </a:solidFill>
                <a:latin typeface="Arial" charset="0"/>
                <a:ea typeface="ＭＳ Ｐゴシック" pitchFamily="50" charset="-128"/>
              </a:rPr>
              <a:t>食支援サポーター講座</a:t>
            </a:r>
          </a:p>
        </p:txBody>
      </p:sp>
      <p:sp>
        <p:nvSpPr>
          <p:cNvPr id="29" name="テキスト ボックス 28"/>
          <p:cNvSpPr txBox="1"/>
          <p:nvPr/>
        </p:nvSpPr>
        <p:spPr>
          <a:xfrm>
            <a:off x="251303" y="5505047"/>
            <a:ext cx="3062985" cy="886567"/>
          </a:xfrm>
          <a:prstGeom prst="rect">
            <a:avLst/>
          </a:prstGeom>
          <a:noFill/>
        </p:spPr>
        <p:txBody>
          <a:bodyPr wrap="square" lIns="93616" tIns="46808" rIns="93616" bIns="46808" rtlCol="0">
            <a:spAutoFit/>
          </a:bodyPr>
          <a:lstStyle/>
          <a:p>
            <a:r>
              <a:rPr lang="ja-JP" altLang="en-US" sz="1000" dirty="0"/>
              <a:t>　食支援に関する知識を地域の多くの方に知っていただくための認定資格、「食支援サポーター」講座です。食支援概論と各論</a:t>
            </a:r>
            <a:r>
              <a:rPr lang="en-US" altLang="ja-JP" sz="1000" dirty="0"/>
              <a:t>2</a:t>
            </a:r>
            <a:r>
              <a:rPr lang="ja-JP" altLang="en-US" sz="1000" dirty="0"/>
              <a:t>教科の計</a:t>
            </a:r>
            <a:r>
              <a:rPr lang="en-US" altLang="ja-JP" sz="1000" dirty="0"/>
              <a:t>90</a:t>
            </a:r>
            <a:r>
              <a:rPr lang="ja-JP" altLang="en-US" sz="1000" dirty="0"/>
              <a:t>分講座です。 「食支援サポーター」として認定された方にはサポーターリングをお渡しします。</a:t>
            </a:r>
          </a:p>
        </p:txBody>
      </p:sp>
      <p:sp>
        <p:nvSpPr>
          <p:cNvPr id="30" name="テキスト ボックス 29"/>
          <p:cNvSpPr txBox="1"/>
          <p:nvPr/>
        </p:nvSpPr>
        <p:spPr>
          <a:xfrm>
            <a:off x="91139" y="6673138"/>
            <a:ext cx="3317971" cy="474947"/>
          </a:xfrm>
          <a:prstGeom prst="rect">
            <a:avLst/>
          </a:prstGeom>
          <a:noFill/>
        </p:spPr>
        <p:txBody>
          <a:bodyPr wrap="square" lIns="93616" tIns="46808" rIns="93616" bIns="46808" rtlCol="0">
            <a:spAutoFit/>
          </a:bodyPr>
          <a:lstStyle/>
          <a:p>
            <a:r>
              <a:rPr lang="ja-JP" altLang="en-US" sz="1200" b="1" dirty="0"/>
              <a:t>全ての開催研修会の情報は新宿食支援研究会ホームページで見ることが</a:t>
            </a:r>
            <a:r>
              <a:rPr lang="ja-JP" altLang="en-US" sz="1200" b="1" dirty="0"/>
              <a:t>できます。</a:t>
            </a:r>
            <a:endParaRPr lang="en-US" altLang="ja-JP" sz="1200" b="1" dirty="0"/>
          </a:p>
        </p:txBody>
      </p:sp>
      <p:sp>
        <p:nvSpPr>
          <p:cNvPr id="8" name="テキスト ボックス 7"/>
          <p:cNvSpPr txBox="1"/>
          <p:nvPr/>
        </p:nvSpPr>
        <p:spPr>
          <a:xfrm>
            <a:off x="7739287" y="5945733"/>
            <a:ext cx="2643474" cy="854904"/>
          </a:xfrm>
          <a:prstGeom prst="rect">
            <a:avLst/>
          </a:prstGeom>
          <a:noFill/>
        </p:spPr>
        <p:txBody>
          <a:bodyPr wrap="none" lIns="93616" tIns="46808" rIns="93616" bIns="46808" rtlCol="0">
            <a:spAutoFit/>
          </a:bodyPr>
          <a:lstStyle/>
          <a:p>
            <a:pPr algn="ctr" fontAlgn="b"/>
            <a:r>
              <a:rPr lang="ja-JP" altLang="ja-JP" sz="1200" b="1" dirty="0"/>
              <a:t> 私たちは、食支援について</a:t>
            </a:r>
          </a:p>
          <a:p>
            <a:pPr algn="ctr" fontAlgn="ctr"/>
            <a:r>
              <a:rPr lang="ja-JP" altLang="ja-JP" sz="1200" b="1" dirty="0"/>
              <a:t> 考え、実践する</a:t>
            </a:r>
          </a:p>
          <a:p>
            <a:pPr algn="ctr" fontAlgn="t"/>
            <a:r>
              <a:rPr lang="ja-JP" altLang="ja-JP" sz="1200" b="1" dirty="0"/>
              <a:t> 多職種のプロフェッショナル集団です</a:t>
            </a:r>
          </a:p>
          <a:p>
            <a:pPr algn="ctr"/>
            <a:endParaRPr lang="ja-JP" altLang="en-US" sz="1200" b="1" dirty="0"/>
          </a:p>
        </p:txBody>
      </p:sp>
      <p:pic>
        <p:nvPicPr>
          <p:cNvPr id="35" name="図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90614">
            <a:off x="5350122" y="1349845"/>
            <a:ext cx="1441668" cy="1317650"/>
          </a:xfrm>
          <a:prstGeom prst="rect">
            <a:avLst/>
          </a:prstGeom>
          <a:noFill/>
          <a:ln>
            <a:solidFill>
              <a:sysClr val="windowText" lastClr="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図 33"/>
          <p:cNvPicPr>
            <a:picLocks noChangeAspect="1"/>
          </p:cNvPicPr>
          <p:nvPr/>
        </p:nvPicPr>
        <p:blipFill rotWithShape="1">
          <a:blip r:embed="rId6"/>
          <a:srcRect t="560" b="-560"/>
          <a:stretch/>
        </p:blipFill>
        <p:spPr>
          <a:xfrm rot="21292201">
            <a:off x="3928639" y="1347668"/>
            <a:ext cx="1447924" cy="2103875"/>
          </a:xfrm>
          <a:prstGeom prst="rect">
            <a:avLst/>
          </a:prstGeom>
          <a:ln>
            <a:solidFill>
              <a:schemeClr val="bg2"/>
            </a:solidFill>
          </a:ln>
          <a:effectLst>
            <a:outerShdw blurRad="50800" dist="38100" dir="2700000" algn="tl" rotWithShape="0">
              <a:prstClr val="black">
                <a:alpha val="40000"/>
              </a:prstClr>
            </a:outerShdw>
          </a:effectLst>
          <a:scene3d>
            <a:camera prst="orthographicFront"/>
            <a:lightRig rig="threePt" dir="t"/>
          </a:scene3d>
          <a:sp3d contourW="6350">
            <a:contourClr>
              <a:schemeClr val="tx1"/>
            </a:contourClr>
          </a:sp3d>
        </p:spPr>
      </p:pic>
      <p:pic>
        <p:nvPicPr>
          <p:cNvPr id="36" name="図 35"/>
          <p:cNvPicPr>
            <a:picLocks noChangeAspect="1"/>
          </p:cNvPicPr>
          <p:nvPr/>
        </p:nvPicPr>
        <p:blipFill>
          <a:blip r:embed="rId7"/>
          <a:stretch>
            <a:fillRect/>
          </a:stretch>
        </p:blipFill>
        <p:spPr>
          <a:xfrm rot="21192067">
            <a:off x="5347388" y="2725996"/>
            <a:ext cx="1447923" cy="1607063"/>
          </a:xfrm>
          <a:prstGeom prst="rect">
            <a:avLst/>
          </a:prstGeom>
          <a:ln>
            <a:solidFill>
              <a:schemeClr val="tx1"/>
            </a:solidFill>
          </a:ln>
          <a:effectLst>
            <a:outerShdw blurRad="50800" dist="38100" dir="2700000" algn="tl" rotWithShape="0">
              <a:prstClr val="black">
                <a:alpha val="40000"/>
              </a:prstClr>
            </a:outerShdw>
          </a:effectLst>
        </p:spPr>
      </p:pic>
      <p:pic>
        <p:nvPicPr>
          <p:cNvPr id="39" name="図 38"/>
          <p:cNvPicPr>
            <a:picLocks noChangeAspect="1"/>
          </p:cNvPicPr>
          <p:nvPr/>
        </p:nvPicPr>
        <p:blipFill>
          <a:blip r:embed="rId8"/>
          <a:stretch>
            <a:fillRect/>
          </a:stretch>
        </p:blipFill>
        <p:spPr>
          <a:xfrm rot="481525">
            <a:off x="3929395" y="3393455"/>
            <a:ext cx="1446411" cy="1357263"/>
          </a:xfrm>
          <a:prstGeom prst="rect">
            <a:avLst/>
          </a:prstGeom>
          <a:scene3d>
            <a:camera prst="orthographicFront"/>
            <a:lightRig rig="threePt" dir="t"/>
          </a:scene3d>
          <a:sp3d contourW="6350"/>
        </p:spPr>
      </p:pic>
      <p:pic>
        <p:nvPicPr>
          <p:cNvPr id="38" name="Picture 2" descr="http://shinnshokukenn.org/img/image1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95565">
            <a:off x="3838821" y="2814824"/>
            <a:ext cx="1454036" cy="71533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574386" y="7159436"/>
            <a:ext cx="3043445" cy="284968"/>
          </a:xfrm>
          <a:prstGeom prst="rect">
            <a:avLst/>
          </a:prstGeom>
          <a:noFill/>
        </p:spPr>
        <p:txBody>
          <a:bodyPr wrap="square" lIns="93616" tIns="46808" rIns="93616" bIns="46808" rtlCol="0">
            <a:spAutoFit/>
          </a:bodyPr>
          <a:lstStyle/>
          <a:p>
            <a:r>
              <a:rPr lang="en-US" altLang="ja-JP" sz="1200" dirty="0"/>
              <a:t>http://</a:t>
            </a:r>
            <a:r>
              <a:rPr lang="en-US" altLang="ja-JP" sz="1200" b="1" dirty="0"/>
              <a:t>shinnshokukenn.org</a:t>
            </a:r>
            <a:r>
              <a:rPr lang="en-US" altLang="ja-JP" sz="1200" dirty="0"/>
              <a:t>/</a:t>
            </a:r>
            <a:endParaRPr lang="ja-JP" altLang="en-US" sz="1200" dirty="0"/>
          </a:p>
        </p:txBody>
      </p:sp>
    </p:spTree>
    <p:extLst>
      <p:ext uri="{BB962C8B-B14F-4D97-AF65-F5344CB8AC3E}">
        <p14:creationId xmlns:p14="http://schemas.microsoft.com/office/powerpoint/2010/main" val="3651371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71600" rtl="0" eaLnBrk="1" fontAlgn="base" latinLnBrk="0" hangingPunct="1">
          <a:lnSpc>
            <a:spcPct val="100000"/>
          </a:lnSpc>
          <a:spcBef>
            <a:spcPct val="0"/>
          </a:spcBef>
          <a:spcAft>
            <a:spcPct val="0"/>
          </a:spcAft>
          <a:buClrTx/>
          <a:buSzTx/>
          <a:buFontTx/>
          <a:buNone/>
          <a:tabLst/>
          <a:defRPr kumimoji="1" lang="ja-JP" altLang="en-US" sz="27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71600" rtl="0" eaLnBrk="1" fontAlgn="base" latinLnBrk="0" hangingPunct="1">
          <a:lnSpc>
            <a:spcPct val="100000"/>
          </a:lnSpc>
          <a:spcBef>
            <a:spcPct val="0"/>
          </a:spcBef>
          <a:spcAft>
            <a:spcPct val="0"/>
          </a:spcAft>
          <a:buClrTx/>
          <a:buSzTx/>
          <a:buFontTx/>
          <a:buNone/>
          <a:tabLst/>
          <a:defRPr kumimoji="1" lang="ja-JP" altLang="en-US" sz="27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194</Words>
  <Application>Microsoft Office PowerPoint</Application>
  <PresentationFormat>ユーザー設定</PresentationFormat>
  <Paragraphs>61</Paragraphs>
  <Slides>2</Slides>
  <Notes>2</Notes>
  <HiddenSlides>0</HiddenSlides>
  <MMClips>0</MMClips>
  <ScaleCrop>false</ScaleCrop>
  <HeadingPairs>
    <vt:vector size="4" baseType="variant">
      <vt:variant>
        <vt:lpstr>テーマ</vt:lpstr>
      </vt:variant>
      <vt:variant>
        <vt:i4>2</vt:i4>
      </vt:variant>
      <vt:variant>
        <vt:lpstr>スライド タイトル</vt:lpstr>
      </vt:variant>
      <vt:variant>
        <vt:i4>2</vt:i4>
      </vt:variant>
    </vt:vector>
  </HeadingPairs>
  <TitlesOfParts>
    <vt:vector size="4" baseType="lpstr">
      <vt:lpstr>標準デザイン</vt:lpstr>
      <vt:lpstr>デザインの設定</vt:lpstr>
      <vt:lpstr>PowerPoint プレゼンテーション</vt:lpstr>
      <vt:lpstr>PowerPoint プレゼンテーション</vt:lpstr>
    </vt:vector>
  </TitlesOfParts>
  <Company>matsuo-print.com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五島朋幸</dc:creator>
  <cp:lastModifiedBy>Tomoyuki</cp:lastModifiedBy>
  <cp:revision>89</cp:revision>
  <cp:lastPrinted>2016-03-29T11:40:49Z</cp:lastPrinted>
  <dcterms:created xsi:type="dcterms:W3CDTF">2010-06-02T01:56:44Z</dcterms:created>
  <dcterms:modified xsi:type="dcterms:W3CDTF">2016-03-29T23:13:29Z</dcterms:modified>
</cp:coreProperties>
</file>