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57160" y="5072074"/>
          <a:ext cx="8501120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</a:tblGrid>
              <a:tr h="678661">
                <a:tc gridSpan="4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2018.9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2019.6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85720" y="728473"/>
            <a:ext cx="857256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年齢　性別 身長　体重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介入理由：</a:t>
            </a:r>
            <a:endParaRPr kumimoji="1" lang="en-US" altLang="ja-JP" dirty="0" smtClean="0"/>
          </a:p>
          <a:p>
            <a:r>
              <a:rPr lang="ja-JP" altLang="en-US" dirty="0" smtClean="0"/>
              <a:t>主疾患：</a:t>
            </a:r>
            <a:endParaRPr lang="en-US" altLang="ja-JP" dirty="0" smtClean="0"/>
          </a:p>
          <a:p>
            <a:r>
              <a:rPr kumimoji="1" lang="ja-JP" altLang="en-US" dirty="0" smtClean="0"/>
              <a:t>介護状況：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もっと書きましょう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4653136"/>
            <a:ext cx="3147015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青：改善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solidFill>
                  <a:srgbClr val="FFFF00"/>
                </a:solidFill>
              </a:rPr>
              <a:t>黄色：維持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赤：悪化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500043"/>
          <a:ext cx="8186767" cy="5868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711"/>
                <a:gridCol w="2451783"/>
                <a:gridCol w="2771581"/>
                <a:gridCol w="2046692"/>
              </a:tblGrid>
              <a:tr h="752047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2018.9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2018.10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2018.11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0995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995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92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540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特記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23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yakuju</dc:creator>
  <cp:lastModifiedBy>五島 朋幸</cp:lastModifiedBy>
  <cp:revision>14</cp:revision>
  <dcterms:created xsi:type="dcterms:W3CDTF">2019-07-22T08:41:43Z</dcterms:created>
  <dcterms:modified xsi:type="dcterms:W3CDTF">2019-08-04T05:06:31Z</dcterms:modified>
</cp:coreProperties>
</file>