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092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pPr/>
              <a:t>2019/8/4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357160" y="5072074"/>
          <a:ext cx="8501120" cy="1357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0112"/>
                <a:gridCol w="850112"/>
                <a:gridCol w="850112"/>
                <a:gridCol w="850112"/>
                <a:gridCol w="850112"/>
                <a:gridCol w="850112"/>
                <a:gridCol w="850112"/>
                <a:gridCol w="850112"/>
                <a:gridCol w="850112"/>
                <a:gridCol w="850112"/>
              </a:tblGrid>
              <a:tr h="678661">
                <a:tc gridSpan="4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回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4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回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月</a:t>
                      </a:r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kumimoji="1" lang="ja-JP" altLang="en-US" dirty="0" smtClean="0">
                          <a:solidFill>
                            <a:schemeClr val="tx1"/>
                          </a:solidFill>
                        </a:rPr>
                        <a:t>回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78661"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chemeClr val="tx1"/>
                          </a:solidFill>
                        </a:rPr>
                        <a:t>2018.9</a:t>
                      </a:r>
                      <a:endParaRPr kumimoji="1" lang="ja-JP" alt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2019.6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285720" y="728473"/>
            <a:ext cx="8572560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年齢　性別 身長　体重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kumimoji="1" lang="ja-JP" altLang="en-US" dirty="0" smtClean="0"/>
              <a:t>介入理由：</a:t>
            </a:r>
            <a:endParaRPr kumimoji="1" lang="en-US" altLang="ja-JP" dirty="0" smtClean="0"/>
          </a:p>
          <a:p>
            <a:r>
              <a:rPr lang="ja-JP" altLang="en-US" dirty="0" smtClean="0"/>
              <a:t>主疾患：</a:t>
            </a:r>
            <a:endParaRPr lang="en-US" altLang="ja-JP" dirty="0" smtClean="0"/>
          </a:p>
          <a:p>
            <a:r>
              <a:rPr kumimoji="1" lang="ja-JP" altLang="en-US" dirty="0" smtClean="0"/>
              <a:t>介護状況：</a:t>
            </a:r>
            <a:endParaRPr kumimoji="1"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もっと書きましょう</a:t>
            </a:r>
            <a:endParaRPr lang="en-US" altLang="ja-JP" dirty="0" smtClean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95536" y="4653136"/>
            <a:ext cx="3147015" cy="369332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kumimoji="1" lang="ja-JP" altLang="en-US" dirty="0" smtClean="0">
                <a:solidFill>
                  <a:srgbClr val="0070C0"/>
                </a:solidFill>
              </a:rPr>
              <a:t>青：改善</a:t>
            </a:r>
            <a:r>
              <a:rPr kumimoji="1" lang="ja-JP" altLang="en-US" dirty="0" smtClean="0"/>
              <a:t>　</a:t>
            </a:r>
            <a:r>
              <a:rPr kumimoji="1" lang="ja-JP" altLang="en-US" dirty="0" smtClean="0">
                <a:solidFill>
                  <a:srgbClr val="FFFF00"/>
                </a:solidFill>
              </a:rPr>
              <a:t>黄色：維持</a:t>
            </a:r>
            <a:r>
              <a:rPr kumimoji="1" lang="ja-JP" altLang="en-US" dirty="0" smtClean="0"/>
              <a:t>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赤：悪化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コンテンツ プレースホルダ 3"/>
          <p:cNvGraphicFramePr>
            <a:graphicFrameLocks noGrp="1"/>
          </p:cNvGraphicFramePr>
          <p:nvPr>
            <p:ph idx="1"/>
          </p:nvPr>
        </p:nvGraphicFramePr>
        <p:xfrm>
          <a:off x="457200" y="500043"/>
          <a:ext cx="8186767" cy="58688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6711"/>
                <a:gridCol w="2451783"/>
                <a:gridCol w="2771581"/>
                <a:gridCol w="2046692"/>
              </a:tblGrid>
              <a:tr h="752047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2018.9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2018.10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>
                          <a:solidFill>
                            <a:sysClr val="windowText" lastClr="000000"/>
                          </a:solidFill>
                        </a:rPr>
                        <a:t>2018.11</a:t>
                      </a:r>
                      <a:endParaRPr kumimoji="1" lang="ja-JP" altLang="en-US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70995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50583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O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09959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720921"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  <a:p>
                      <a:endParaRPr kumimoji="1" lang="ja-JP" altLang="en-US" sz="14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25408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特記</a:t>
                      </a:r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4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23</Words>
  <Application>Microsoft Office PowerPoint</Application>
  <PresentationFormat>画面に合わせる (4:3)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ＭＳ Ｐゴシック</vt:lpstr>
      <vt:lpstr>Arial</vt:lpstr>
      <vt:lpstr>Calibri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yakuju</dc:creator>
  <cp:lastModifiedBy>五島 朋幸</cp:lastModifiedBy>
  <cp:revision>14</cp:revision>
  <dcterms:created xsi:type="dcterms:W3CDTF">2019-07-22T08:41:43Z</dcterms:created>
  <dcterms:modified xsi:type="dcterms:W3CDTF">2019-08-04T05:06:31Z</dcterms:modified>
</cp:coreProperties>
</file>